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601575" cy="7921625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495">
          <p15:clr>
            <a:srgbClr val="A4A3A4"/>
          </p15:clr>
        </p15:guide>
        <p15:guide id="2" pos="39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9" d="100"/>
          <a:sy n="79" d="100"/>
        </p:scale>
        <p:origin x="-360" y="0"/>
      </p:cViewPr>
      <p:guideLst>
        <p:guide orient="horz" pos="2495"/>
        <p:guide pos="39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45118" y="2460842"/>
            <a:ext cx="10711339" cy="169801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890236" y="4488923"/>
            <a:ext cx="8821103" cy="202441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4388989" y="317236"/>
            <a:ext cx="4465245" cy="675905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93251" y="317236"/>
            <a:ext cx="13185711" cy="675905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95438" y="5090381"/>
            <a:ext cx="10711339" cy="1573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95438" y="3357525"/>
            <a:ext cx="10711339" cy="17328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93250" y="1848381"/>
            <a:ext cx="8825479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10028755" y="1848381"/>
            <a:ext cx="8825479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79" y="317234"/>
            <a:ext cx="11341418" cy="1320271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773198"/>
            <a:ext cx="5567884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30079" y="2512182"/>
            <a:ext cx="5567884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401426" y="1773198"/>
            <a:ext cx="5570072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401426" y="2512182"/>
            <a:ext cx="5570072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30081" y="315400"/>
            <a:ext cx="4145832" cy="1342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926866" y="315402"/>
            <a:ext cx="7044630" cy="67608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30081" y="1657675"/>
            <a:ext cx="4145832" cy="5418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69998" y="5545139"/>
            <a:ext cx="7560945" cy="6546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469998" y="707814"/>
            <a:ext cx="7560945" cy="4752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469998" y="6199772"/>
            <a:ext cx="7560945" cy="9296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30079" y="317234"/>
            <a:ext cx="11341418" cy="132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30079" y="1848381"/>
            <a:ext cx="11341418" cy="522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30079" y="7342177"/>
            <a:ext cx="294036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14/02/2020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05538" y="7342177"/>
            <a:ext cx="3990499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031129" y="7342177"/>
            <a:ext cx="2940368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ORGANIGRAMA/ADMINISTRACION/PDF/Direccion_General_Adjunta_de_Administracion_.pdf" TargetMode="External"/><Relationship Id="rId13" Type="http://schemas.openxmlformats.org/officeDocument/2006/relationships/image" Target="../media/image2.png"/><Relationship Id="rId3" Type="http://schemas.openxmlformats.org/officeDocument/2006/relationships/hyperlink" Target="http://transparencia.profepa.gob.mx/Transparencia/TransparenciaDGP/ORGANIGRAMA/ADMINISTRACION/Direccion_General_Adjunta_de_Evaluacion_e_Informatica.pdf" TargetMode="External"/><Relationship Id="rId7" Type="http://schemas.openxmlformats.org/officeDocument/2006/relationships/hyperlink" Target="Direcci&#243;n%20General%20Adjunta%20de%20Administraci&#243;n.pptx" TargetMode="External"/><Relationship Id="rId12" Type="http://schemas.openxmlformats.org/officeDocument/2006/relationships/image" Target="../media/image1.png"/><Relationship Id="rId2" Type="http://schemas.openxmlformats.org/officeDocument/2006/relationships/hyperlink" Target="http://transparencia.profepa.gob.mx/Transparencia/TransparenciaDGP/PERFILES%20DE%20PUESTO/perfiles%20organigramas/direccion%20general%20de%20administracion%20I/DIRECTOR%20GENERAL%20DE%20ADMINISTRACION%203472.htm" TargetMode="External"/><Relationship Id="rId16" Type="http://schemas.openxmlformats.org/officeDocument/2006/relationships/hyperlink" Target="http://transparencia.profepa.gob.mx/Transparencia/TransparenciaDGP/PERFILES%20DE%20PUESTO/perfiles%20organigramas/direccion%20general%20de%20administracion%20II/COORDINADOR%20Y%20ENLACE%20INTERINSTITUCIONAL%205995.ht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transparencia.profepa.gob.mx/Transparencia/TransparenciaDGP/ORGANIGRAMA/ADMINISTRACION/PDF/Direccion_de_Recursos_Materiales_y_Servicios_Generales%201_.pdf" TargetMode="External"/><Relationship Id="rId11" Type="http://schemas.openxmlformats.org/officeDocument/2006/relationships/hyperlink" Target="http://transparencia.profepa.gob.mx/Transparencia/TransparenciaDGP/ORGANIGRAMA/ADMINISTRACION/Nuevos/DIRECCION_GENERAL_DE_ADMINISTRACION__.pdf" TargetMode="External"/><Relationship Id="rId5" Type="http://schemas.openxmlformats.org/officeDocument/2006/relationships/hyperlink" Target="Direcci&#243;n%20de%20Recursos%20Materiales%20y%20Servicios%20Generales.pptx" TargetMode="External"/><Relationship Id="rId15" Type="http://schemas.openxmlformats.org/officeDocument/2006/relationships/image" Target="../media/image4.png"/><Relationship Id="rId10" Type="http://schemas.openxmlformats.org/officeDocument/2006/relationships/hyperlink" Target="http://transparencia.profepa.gob.mx/Transparencia/TransparenciaDGP/ORGANIGRAMA/procuraduria%20federa/PROFEPA%20basica__.pdf" TargetMode="External"/><Relationship Id="rId4" Type="http://schemas.openxmlformats.org/officeDocument/2006/relationships/hyperlink" Target="http://transparencia.profepa.gob.mx/Transparencia/TransparenciaDGP/ORGANIGRAMA/ADMINISTRACION/PDF/Direccion_General_Adjunta_de_Evaluacion_e_Informatica_.pdf" TargetMode="External"/><Relationship Id="rId9" Type="http://schemas.openxmlformats.org/officeDocument/2006/relationships/hyperlink" Target="http://transparencia.profepa.gob.mx/Transparencia/TransparenciaDGP/ORGANIGRAMA/ADMINISTRACION/PDF/Direccion_General_Adjunta_de_Profesionalizacion_.pdf" TargetMode="Externa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120 Forma libre"/>
          <p:cNvSpPr/>
          <p:nvPr/>
        </p:nvSpPr>
        <p:spPr>
          <a:xfrm>
            <a:off x="5363309" y="1368524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/>
          </a:scene3d>
          <a:sp3d extrusionH="76200" contourW="12700">
            <a:extrusionClr>
              <a:schemeClr val="bg1">
                <a:lumMod val="75000"/>
              </a:schemeClr>
            </a:extrusionClr>
            <a:contourClr>
              <a:schemeClr val="bg1">
                <a:lumMod val="75000"/>
              </a:schemeClr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</a:rPr>
              <a:t>Dirección General de Administración</a:t>
            </a:r>
          </a:p>
        </p:txBody>
      </p:sp>
      <p:sp>
        <p:nvSpPr>
          <p:cNvPr id="122" name="121 CuadroTexto"/>
          <p:cNvSpPr txBox="1"/>
          <p:nvPr/>
        </p:nvSpPr>
        <p:spPr>
          <a:xfrm>
            <a:off x="5363309" y="2134615"/>
            <a:ext cx="397418" cy="170013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K21</a:t>
            </a:r>
          </a:p>
        </p:txBody>
      </p:sp>
      <p:sp>
        <p:nvSpPr>
          <p:cNvPr id="124" name="123 CuadroTexto"/>
          <p:cNvSpPr txBox="1"/>
          <p:nvPr/>
        </p:nvSpPr>
        <p:spPr>
          <a:xfrm>
            <a:off x="6626622" y="2135351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2"/>
              </a:rPr>
              <a:t>3472</a:t>
            </a:r>
            <a:endParaRPr lang="es-MX" dirty="0"/>
          </a:p>
        </p:txBody>
      </p:sp>
      <p:cxnSp>
        <p:nvCxnSpPr>
          <p:cNvPr id="125" name="124 Conector recto"/>
          <p:cNvCxnSpPr/>
          <p:nvPr/>
        </p:nvCxnSpPr>
        <p:spPr>
          <a:xfrm>
            <a:off x="1548259" y="3554150"/>
            <a:ext cx="9433048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10981307" y="3558349"/>
            <a:ext cx="0" cy="124096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9" name="128 Conector recto"/>
          <p:cNvCxnSpPr/>
          <p:nvPr/>
        </p:nvCxnSpPr>
        <p:spPr>
          <a:xfrm>
            <a:off x="1548259" y="3549952"/>
            <a:ext cx="0" cy="1155148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3996531" y="3558349"/>
            <a:ext cx="0" cy="1146751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2" name="131 Conector recto"/>
          <p:cNvCxnSpPr>
            <a:cxnSpLocks/>
          </p:cNvCxnSpPr>
          <p:nvPr/>
        </p:nvCxnSpPr>
        <p:spPr>
          <a:xfrm>
            <a:off x="6227405" y="2329487"/>
            <a:ext cx="0" cy="367075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3" name="132 Conector recto"/>
          <p:cNvCxnSpPr>
            <a:cxnSpLocks/>
          </p:cNvCxnSpPr>
          <p:nvPr/>
        </p:nvCxnSpPr>
        <p:spPr>
          <a:xfrm>
            <a:off x="8172995" y="3549952"/>
            <a:ext cx="0" cy="1649185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1" name="140 Forma libre">
            <a:hlinkClick r:id="rId3"/>
          </p:cNvPr>
          <p:cNvSpPr/>
          <p:nvPr/>
        </p:nvSpPr>
        <p:spPr>
          <a:xfrm>
            <a:off x="10115837" y="4799313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Dirección General Adjunta de Evaluación e Informática 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5" name="144 Forma libre">
            <a:hlinkClick r:id="rId5" action="ppaction://hlinkpres?slideindex=1&amp;slidetitle="/>
          </p:cNvPr>
          <p:cNvSpPr/>
          <p:nvPr/>
        </p:nvSpPr>
        <p:spPr>
          <a:xfrm>
            <a:off x="7329632" y="5202699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6"/>
              </a:rPr>
              <a:t>Dirección de Recursos Materiales y Servicios Generales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9" name="158 Forma libre">
            <a:hlinkClick r:id="rId7" action="ppaction://hlinkpres?slideindex=1&amp;slidetitle="/>
          </p:cNvPr>
          <p:cNvSpPr/>
          <p:nvPr/>
        </p:nvSpPr>
        <p:spPr>
          <a:xfrm>
            <a:off x="3132435" y="4727474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8"/>
              </a:rPr>
              <a:t>Dirección General Adjunta de Administración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4" name="163 Forma libre"/>
          <p:cNvSpPr/>
          <p:nvPr/>
        </p:nvSpPr>
        <p:spPr>
          <a:xfrm>
            <a:off x="684163" y="4718288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9"/>
              </a:rPr>
              <a:t>Dirección General Adjunta de Profesionalización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26 Botón de acción: Inicio">
            <a:hlinkClick r:id="rId10" highlightClick="1"/>
          </p:cNvPr>
          <p:cNvSpPr/>
          <p:nvPr/>
        </p:nvSpPr>
        <p:spPr>
          <a:xfrm>
            <a:off x="269875" y="6985148"/>
            <a:ext cx="750310" cy="540910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17" name="27 Botón de acción: Hacia atrás o Anterior">
            <a:hlinkClick r:id="rId11" highlightClick="1"/>
            <a:hlinkHover r:id="" action="ppaction://hlinkshowjump?jump=previousslide"/>
          </p:cNvPr>
          <p:cNvSpPr/>
          <p:nvPr/>
        </p:nvSpPr>
        <p:spPr>
          <a:xfrm>
            <a:off x="1169375" y="6985148"/>
            <a:ext cx="721454" cy="540911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grpSp>
        <p:nvGrpSpPr>
          <p:cNvPr id="18" name="131 Grupo">
            <a:extLst>
              <a:ext uri="{FF2B5EF4-FFF2-40B4-BE49-F238E27FC236}">
                <a16:creationId xmlns:a16="http://schemas.microsoft.com/office/drawing/2014/main" xmlns="" id="{7C704423-F416-4E33-BA16-2984AE5FBFAE}"/>
              </a:ext>
            </a:extLst>
          </p:cNvPr>
          <p:cNvGrpSpPr/>
          <p:nvPr/>
        </p:nvGrpSpPr>
        <p:grpSpPr>
          <a:xfrm>
            <a:off x="-1" y="0"/>
            <a:ext cx="12601576" cy="7921625"/>
            <a:chOff x="-3176" y="0"/>
            <a:chExt cx="15497539" cy="9001125"/>
          </a:xfrm>
        </p:grpSpPr>
        <p:pic>
          <p:nvPicPr>
            <p:cNvPr id="19" name="Picture 2">
              <a:extLst>
                <a:ext uri="{FF2B5EF4-FFF2-40B4-BE49-F238E27FC236}">
                  <a16:creationId xmlns:a16="http://schemas.microsoft.com/office/drawing/2014/main" xmlns="" id="{A8903429-9BED-4FDE-9F43-FAA68028888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6">
              <a:extLst>
                <a:ext uri="{FF2B5EF4-FFF2-40B4-BE49-F238E27FC236}">
                  <a16:creationId xmlns:a16="http://schemas.microsoft.com/office/drawing/2014/main" xmlns="" id="{019B3357-4EA8-4E6B-942A-91A45262B5FA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8">
              <a:extLst>
                <a:ext uri="{FF2B5EF4-FFF2-40B4-BE49-F238E27FC236}">
                  <a16:creationId xmlns:a16="http://schemas.microsoft.com/office/drawing/2014/main" xmlns="" id="{14030F54-3C54-4393-9D40-43D9CF8E535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2" name="Picture 6">
              <a:extLst>
                <a:ext uri="{FF2B5EF4-FFF2-40B4-BE49-F238E27FC236}">
                  <a16:creationId xmlns:a16="http://schemas.microsoft.com/office/drawing/2014/main" xmlns="" id="{D76DE528-C2F6-48B8-A767-D278844DF8C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11">
              <a:extLst>
                <a:ext uri="{FF2B5EF4-FFF2-40B4-BE49-F238E27FC236}">
                  <a16:creationId xmlns:a16="http://schemas.microsoft.com/office/drawing/2014/main" xmlns="" id="{D2A68B36-107D-4ACE-9D0A-89C83B682868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5" name="144 Forma libre">
            <a:hlinkClick r:id="rId5" action="ppaction://hlinkpres?slideindex=1&amp;slidetitle="/>
            <a:extLst>
              <a:ext uri="{FF2B5EF4-FFF2-40B4-BE49-F238E27FC236}">
                <a16:creationId xmlns:a16="http://schemas.microsoft.com/office/drawing/2014/main" xmlns="" id="{8087A15C-A5AB-4A39-B859-EB332BD6DBDE}"/>
              </a:ext>
            </a:extLst>
          </p:cNvPr>
          <p:cNvSpPr/>
          <p:nvPr/>
        </p:nvSpPr>
        <p:spPr>
          <a:xfrm>
            <a:off x="5400687" y="5991603"/>
            <a:ext cx="1728192" cy="961699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/>
          <a:p>
            <a: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200" b="1" dirty="0">
                <a:latin typeface="Arial" panose="020B0604020202020204" pitchFamily="34" charset="0"/>
                <a:cs typeface="Arial" panose="020B0604020202020204" pitchFamily="34" charset="0"/>
                <a:hlinkClick r:id="rId16"/>
              </a:rPr>
              <a:t>Coordinación y Enlace Interinstitucional</a:t>
            </a:r>
            <a:endParaRPr lang="es-MX" sz="1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448</TotalTime>
  <Words>34</Words>
  <Application>Microsoft Office PowerPoint</Application>
  <PresentationFormat>Personalizado</PresentationFormat>
  <Paragraphs>8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34</cp:revision>
  <dcterms:created xsi:type="dcterms:W3CDTF">2017-05-10T16:05:42Z</dcterms:created>
  <dcterms:modified xsi:type="dcterms:W3CDTF">2020-02-14T15:58:40Z</dcterms:modified>
</cp:coreProperties>
</file>