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6202025" cy="1080135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28">
          <p15:clr>
            <a:srgbClr val="A4A3A4"/>
          </p15:clr>
        </p15:guide>
        <p15:guide id="2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8" y="1320"/>
      </p:cViewPr>
      <p:guideLst>
        <p:guide orient="horz" pos="4128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0A918-C7FB-43AB-80D7-31AF56B44125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1DE71-BEA4-4B00-8B98-E09FAB1544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00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1DE71-BEA4-4B00-8B98-E09FAB1544E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44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5153" y="3355430"/>
            <a:ext cx="13771723" cy="231528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0304" y="6120773"/>
            <a:ext cx="11341418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500131" y="432564"/>
            <a:ext cx="5741030" cy="921615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77039" y="432564"/>
            <a:ext cx="16953057" cy="921615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9849" y="6940877"/>
            <a:ext cx="13771723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79849" y="4578081"/>
            <a:ext cx="13771723" cy="23627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77039" y="2520318"/>
            <a:ext cx="11347043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94117" y="2520318"/>
            <a:ext cx="11347043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4" y="432562"/>
            <a:ext cx="14581823" cy="18002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3" y="2417803"/>
            <a:ext cx="7158708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0103" y="3425428"/>
            <a:ext cx="7158708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230409" y="2417803"/>
            <a:ext cx="7161521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230409" y="3425428"/>
            <a:ext cx="7161521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6" y="430061"/>
            <a:ext cx="5330354" cy="18302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4542" y="430064"/>
            <a:ext cx="9057380" cy="9218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0106" y="2260285"/>
            <a:ext cx="5330354" cy="7388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75715" y="7560952"/>
            <a:ext cx="9721215" cy="8926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75715" y="965128"/>
            <a:ext cx="9721215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75715" y="8453557"/>
            <a:ext cx="9721215" cy="1267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810104" y="432562"/>
            <a:ext cx="14581823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4" y="2520318"/>
            <a:ext cx="14581823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810105" y="10011262"/>
            <a:ext cx="3780473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535693" y="10011262"/>
            <a:ext cx="5130643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11455" y="10011262"/>
            <a:ext cx="3780473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PROGRAMACION%203570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administracion%20I/DIRECTOR%20GENERAL%20ADJUNTO%20DE%20ADMINISTRACION%203473.htm" TargetMode="External"/><Relationship Id="rId7" Type="http://schemas.openxmlformats.org/officeDocument/2006/relationships/image" Target="../media/image2.png"/><Relationship Id="rId12" Type="http://schemas.openxmlformats.org/officeDocument/2006/relationships/hyperlink" Target="http://transparencia.profepa.gob.mx/Transparencia/TransparenciaDGP/PERFILES%20DE%20PUESTO/perfiles%20organigramas/direccion%20general%20de%20administracion%20I/SUBDIRECTOR%20DE%20OPERACION%20FINANCIERA%203522.htm" TargetMode="External"/><Relationship Id="rId17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CONTABILIDAD%203572.ht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VENTANILLA%20UNICA%203693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hyperlink" Target="http://transparencia.profepa.gob.mx/Transparencia/TransparenciaDGP/PERFILES%20DE%20PUESTO/perfiles%20organigramas/direccion%20general%20de%20administracion%20I/SUBDIRECTOR%20DE%20OPERACION%20PRESUPUESTAL%203519.htm" TargetMode="External"/><Relationship Id="rId5" Type="http://schemas.openxmlformats.org/officeDocument/2006/relationships/hyperlink" Target="http://transparencia.profepa.gob.mx/Transparencia/TransparenciaDGP/ORGANIGRAMA/formas/DIRECCION_GENERAL_DE_ADMINISTRACION.pdf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administracion%20I/COORDINADOR%20DE%20VIATICOS%205756.htm" TargetMode="External"/><Relationship Id="rId10" Type="http://schemas.openxmlformats.org/officeDocument/2006/relationships/hyperlink" Target="http://transparencia.profepa.gob.mx/Transparencia/TransparenciaDGP/PERFILES%20DE%20PUESTO/perfiles%20organigramas/direccion%20general%20de%20administracion%20I/DIRECTOR%20DE%20PROGRAMACION%20Y%20PRESUPUESTO%203515.htm" TargetMode="External"/><Relationship Id="rId4" Type="http://schemas.openxmlformats.org/officeDocument/2006/relationships/hyperlink" Target="http://transparencia.profepa.gob.mx/Transparencia/TransparenciaDGP/ORGANIGRAMA/procuraduria%20federa/PROFEPA%20basica__.pdf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VIATICOS%20Y%20PASAJES%20357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204 Forma libre"/>
          <p:cNvSpPr/>
          <p:nvPr/>
        </p:nvSpPr>
        <p:spPr>
          <a:xfrm>
            <a:off x="5318352" y="5451526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Operación Financiera</a:t>
            </a:r>
          </a:p>
        </p:txBody>
      </p:sp>
      <p:sp>
        <p:nvSpPr>
          <p:cNvPr id="209" name="208 Forma libre"/>
          <p:cNvSpPr/>
          <p:nvPr/>
        </p:nvSpPr>
        <p:spPr>
          <a:xfrm>
            <a:off x="6277242" y="1688498"/>
            <a:ext cx="2161560" cy="135443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Administración</a:t>
            </a:r>
          </a:p>
        </p:txBody>
      </p:sp>
      <p:sp>
        <p:nvSpPr>
          <p:cNvPr id="210" name="209 CuadroTexto"/>
          <p:cNvSpPr txBox="1"/>
          <p:nvPr/>
        </p:nvSpPr>
        <p:spPr>
          <a:xfrm>
            <a:off x="6302528" y="2867075"/>
            <a:ext cx="555445" cy="1692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L11</a:t>
            </a:r>
          </a:p>
        </p:txBody>
      </p:sp>
      <p:sp>
        <p:nvSpPr>
          <p:cNvPr id="211" name="210 CuadroTexto"/>
          <p:cNvSpPr txBox="1"/>
          <p:nvPr/>
        </p:nvSpPr>
        <p:spPr>
          <a:xfrm>
            <a:off x="7908201" y="2867075"/>
            <a:ext cx="528002" cy="1692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3473</a:t>
            </a:r>
            <a:endParaRPr lang="es-MX" dirty="0"/>
          </a:p>
        </p:txBody>
      </p:sp>
      <p:cxnSp>
        <p:nvCxnSpPr>
          <p:cNvPr id="215" name="214 Conector recto"/>
          <p:cNvCxnSpPr>
            <a:cxnSpLocks/>
          </p:cNvCxnSpPr>
          <p:nvPr/>
        </p:nvCxnSpPr>
        <p:spPr>
          <a:xfrm>
            <a:off x="7319894" y="3042937"/>
            <a:ext cx="0" cy="4855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4428604" y="556975"/>
            <a:ext cx="7906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Administración</a:t>
            </a:r>
          </a:p>
        </p:txBody>
      </p:sp>
      <p:sp>
        <p:nvSpPr>
          <p:cNvPr id="216" name="26 Botón de acción: Inicio">
            <a:hlinkClick r:id="rId4" highlightClick="1"/>
          </p:cNvPr>
          <p:cNvSpPr/>
          <p:nvPr/>
        </p:nvSpPr>
        <p:spPr>
          <a:xfrm>
            <a:off x="468164" y="9811782"/>
            <a:ext cx="591136" cy="41464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17" name="27 Botón de acción: Hacia atrás o Anterior">
            <a:hlinkClick r:id="rId5" highlightClick="1"/>
          </p:cNvPr>
          <p:cNvSpPr/>
          <p:nvPr/>
        </p:nvSpPr>
        <p:spPr>
          <a:xfrm>
            <a:off x="1260252" y="9811782"/>
            <a:ext cx="526699" cy="414648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grpSp>
        <p:nvGrpSpPr>
          <p:cNvPr id="46" name="131 Grupo">
            <a:extLst>
              <a:ext uri="{FF2B5EF4-FFF2-40B4-BE49-F238E27FC236}">
                <a16:creationId xmlns:a16="http://schemas.microsoft.com/office/drawing/2014/main" xmlns="" id="{C31BD560-8737-4E7E-BEC4-1685249EA505}"/>
              </a:ext>
            </a:extLst>
          </p:cNvPr>
          <p:cNvGrpSpPr/>
          <p:nvPr/>
        </p:nvGrpSpPr>
        <p:grpSpPr>
          <a:xfrm>
            <a:off x="0" y="0"/>
            <a:ext cx="16202025" cy="1080135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:a16="http://schemas.microsoft.com/office/drawing/2014/main" xmlns="" id="{E021DE3A-8F16-4C9F-89D1-C8384FF09B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:a16="http://schemas.microsoft.com/office/drawing/2014/main" xmlns="" id="{1DF4584D-C992-4F7A-AB85-6533DF5321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:a16="http://schemas.microsoft.com/office/drawing/2014/main" xmlns="" id="{10436B7E-190C-4E26-BE43-4E9B4D2D89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:a16="http://schemas.microsoft.com/office/drawing/2014/main" xmlns="" id="{7CABF172-1457-4853-8B2C-19A4F912F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:a16="http://schemas.microsoft.com/office/drawing/2014/main" xmlns="" id="{911B5BB9-D01D-4C63-9D6C-7D9F996517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204 Forma libre">
            <a:extLst>
              <a:ext uri="{FF2B5EF4-FFF2-40B4-BE49-F238E27FC236}">
                <a16:creationId xmlns:a16="http://schemas.microsoft.com/office/drawing/2014/main" xmlns="" id="{672EF4FD-BBF5-4F5A-ADAF-D0175EA41AAC}"/>
              </a:ext>
            </a:extLst>
          </p:cNvPr>
          <p:cNvSpPr/>
          <p:nvPr/>
        </p:nvSpPr>
        <p:spPr>
          <a:xfrm>
            <a:off x="6249421" y="3464599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Programación y Presupuesto</a:t>
            </a:r>
          </a:p>
        </p:txBody>
      </p:sp>
      <p:sp>
        <p:nvSpPr>
          <p:cNvPr id="21" name="206 CuadroTexto">
            <a:extLst>
              <a:ext uri="{FF2B5EF4-FFF2-40B4-BE49-F238E27FC236}">
                <a16:creationId xmlns:a16="http://schemas.microsoft.com/office/drawing/2014/main" xmlns="" id="{7E666CF1-1711-474A-94D9-CE0C1E333BF8}"/>
              </a:ext>
            </a:extLst>
          </p:cNvPr>
          <p:cNvSpPr txBox="1"/>
          <p:nvPr/>
        </p:nvSpPr>
        <p:spPr>
          <a:xfrm>
            <a:off x="7915805" y="462778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3515</a:t>
            </a:r>
            <a:endParaRPr lang="es-MX" dirty="0"/>
          </a:p>
        </p:txBody>
      </p:sp>
      <p:sp>
        <p:nvSpPr>
          <p:cNvPr id="22" name="205 CuadroTexto">
            <a:extLst>
              <a:ext uri="{FF2B5EF4-FFF2-40B4-BE49-F238E27FC236}">
                <a16:creationId xmlns:a16="http://schemas.microsoft.com/office/drawing/2014/main" xmlns="" id="{EF2379D6-CA57-469E-B01B-98CA24428E02}"/>
              </a:ext>
            </a:extLst>
          </p:cNvPr>
          <p:cNvSpPr txBox="1"/>
          <p:nvPr/>
        </p:nvSpPr>
        <p:spPr>
          <a:xfrm>
            <a:off x="6257126" y="4633302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M11</a:t>
            </a:r>
          </a:p>
        </p:txBody>
      </p:sp>
      <p:sp>
        <p:nvSpPr>
          <p:cNvPr id="23" name="204 Forma libre">
            <a:extLst>
              <a:ext uri="{FF2B5EF4-FFF2-40B4-BE49-F238E27FC236}">
                <a16:creationId xmlns:a16="http://schemas.microsoft.com/office/drawing/2014/main" xmlns="" id="{26CBFB50-9933-4BE6-A242-3EF885514E25}"/>
              </a:ext>
            </a:extLst>
          </p:cNvPr>
          <p:cNvSpPr/>
          <p:nvPr/>
        </p:nvSpPr>
        <p:spPr>
          <a:xfrm>
            <a:off x="2505755" y="5451526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Operación Presupuestal</a:t>
            </a:r>
          </a:p>
        </p:txBody>
      </p:sp>
      <p:sp>
        <p:nvSpPr>
          <p:cNvPr id="24" name="204 Forma libre">
            <a:extLst>
              <a:ext uri="{FF2B5EF4-FFF2-40B4-BE49-F238E27FC236}">
                <a16:creationId xmlns:a16="http://schemas.microsoft.com/office/drawing/2014/main" xmlns="" id="{17BE9846-F7BB-436A-9ACD-C8B05941623B}"/>
              </a:ext>
            </a:extLst>
          </p:cNvPr>
          <p:cNvSpPr/>
          <p:nvPr/>
        </p:nvSpPr>
        <p:spPr>
          <a:xfrm>
            <a:off x="7808982" y="6109999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Viáticos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91E455C3-CD93-42DB-86CC-91563559175D}"/>
              </a:ext>
            </a:extLst>
          </p:cNvPr>
          <p:cNvCxnSpPr>
            <a:cxnSpLocks/>
          </p:cNvCxnSpPr>
          <p:nvPr/>
        </p:nvCxnSpPr>
        <p:spPr>
          <a:xfrm>
            <a:off x="3680753" y="5126263"/>
            <a:ext cx="9859500" cy="27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214 Conector recto">
            <a:extLst>
              <a:ext uri="{FF2B5EF4-FFF2-40B4-BE49-F238E27FC236}">
                <a16:creationId xmlns:a16="http://schemas.microsoft.com/office/drawing/2014/main" xmlns="" id="{08A5A317-8548-49D4-8559-D915B8C9B5E1}"/>
              </a:ext>
            </a:extLst>
          </p:cNvPr>
          <p:cNvCxnSpPr>
            <a:cxnSpLocks/>
          </p:cNvCxnSpPr>
          <p:nvPr/>
        </p:nvCxnSpPr>
        <p:spPr>
          <a:xfrm>
            <a:off x="7358021" y="4797061"/>
            <a:ext cx="0" cy="349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214 Conector recto">
            <a:extLst>
              <a:ext uri="{FF2B5EF4-FFF2-40B4-BE49-F238E27FC236}">
                <a16:creationId xmlns:a16="http://schemas.microsoft.com/office/drawing/2014/main" xmlns="" id="{2C32EC51-F359-49CB-B4E9-E2C5AE1565B2}"/>
              </a:ext>
            </a:extLst>
          </p:cNvPr>
          <p:cNvCxnSpPr>
            <a:cxnSpLocks/>
          </p:cNvCxnSpPr>
          <p:nvPr/>
        </p:nvCxnSpPr>
        <p:spPr>
          <a:xfrm>
            <a:off x="6456734" y="5126263"/>
            <a:ext cx="0" cy="349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214 Conector recto">
            <a:extLst>
              <a:ext uri="{FF2B5EF4-FFF2-40B4-BE49-F238E27FC236}">
                <a16:creationId xmlns:a16="http://schemas.microsoft.com/office/drawing/2014/main" xmlns="" id="{A3F9EB69-EEA4-43AF-94BF-4D626551142F}"/>
              </a:ext>
            </a:extLst>
          </p:cNvPr>
          <p:cNvCxnSpPr>
            <a:cxnSpLocks/>
          </p:cNvCxnSpPr>
          <p:nvPr/>
        </p:nvCxnSpPr>
        <p:spPr>
          <a:xfrm>
            <a:off x="3680753" y="5146773"/>
            <a:ext cx="0" cy="349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205 CuadroTexto">
            <a:extLst>
              <a:ext uri="{FF2B5EF4-FFF2-40B4-BE49-F238E27FC236}">
                <a16:creationId xmlns:a16="http://schemas.microsoft.com/office/drawing/2014/main" xmlns="" id="{33073C79-09DE-4B86-B122-16D0C200D807}"/>
              </a:ext>
            </a:extLst>
          </p:cNvPr>
          <p:cNvSpPr txBox="1"/>
          <p:nvPr/>
        </p:nvSpPr>
        <p:spPr>
          <a:xfrm>
            <a:off x="4225480" y="6609979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3519</a:t>
            </a:r>
            <a:endParaRPr lang="es-MX" dirty="0"/>
          </a:p>
        </p:txBody>
      </p:sp>
      <p:sp>
        <p:nvSpPr>
          <p:cNvPr id="34" name="205 CuadroTexto">
            <a:extLst>
              <a:ext uri="{FF2B5EF4-FFF2-40B4-BE49-F238E27FC236}">
                <a16:creationId xmlns:a16="http://schemas.microsoft.com/office/drawing/2014/main" xmlns="" id="{BA038509-3396-40F1-9979-FC949A091C24}"/>
              </a:ext>
            </a:extLst>
          </p:cNvPr>
          <p:cNvSpPr txBox="1"/>
          <p:nvPr/>
        </p:nvSpPr>
        <p:spPr>
          <a:xfrm>
            <a:off x="2505755" y="6606825"/>
            <a:ext cx="399217" cy="19913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35" name="205 CuadroTexto">
            <a:extLst>
              <a:ext uri="{FF2B5EF4-FFF2-40B4-BE49-F238E27FC236}">
                <a16:creationId xmlns:a16="http://schemas.microsoft.com/office/drawing/2014/main" xmlns="" id="{EACB1167-72BE-49C6-BF65-88E56861418A}"/>
              </a:ext>
            </a:extLst>
          </p:cNvPr>
          <p:cNvSpPr txBox="1"/>
          <p:nvPr/>
        </p:nvSpPr>
        <p:spPr>
          <a:xfrm>
            <a:off x="5314085" y="6576724"/>
            <a:ext cx="399217" cy="19913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36" name="205 CuadroTexto">
            <a:extLst>
              <a:ext uri="{FF2B5EF4-FFF2-40B4-BE49-F238E27FC236}">
                <a16:creationId xmlns:a16="http://schemas.microsoft.com/office/drawing/2014/main" xmlns="" id="{8A6538FB-59E5-42F1-8D3F-E4BE9B6FE28C}"/>
              </a:ext>
            </a:extLst>
          </p:cNvPr>
          <p:cNvSpPr txBox="1"/>
          <p:nvPr/>
        </p:nvSpPr>
        <p:spPr>
          <a:xfrm>
            <a:off x="7048071" y="6569147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3522</a:t>
            </a:r>
            <a:endParaRPr lang="es-MX" dirty="0"/>
          </a:p>
        </p:txBody>
      </p:sp>
      <p:cxnSp>
        <p:nvCxnSpPr>
          <p:cNvPr id="37" name="214 Conector recto">
            <a:extLst>
              <a:ext uri="{FF2B5EF4-FFF2-40B4-BE49-F238E27FC236}">
                <a16:creationId xmlns:a16="http://schemas.microsoft.com/office/drawing/2014/main" xmlns="" id="{D1FC3B4B-0968-4C98-AF59-0E1427ABE729}"/>
              </a:ext>
            </a:extLst>
          </p:cNvPr>
          <p:cNvCxnSpPr>
            <a:cxnSpLocks/>
          </p:cNvCxnSpPr>
          <p:nvPr/>
        </p:nvCxnSpPr>
        <p:spPr>
          <a:xfrm>
            <a:off x="6392039" y="6805964"/>
            <a:ext cx="0" cy="9114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214 Conector recto">
            <a:extLst>
              <a:ext uri="{FF2B5EF4-FFF2-40B4-BE49-F238E27FC236}">
                <a16:creationId xmlns:a16="http://schemas.microsoft.com/office/drawing/2014/main" xmlns="" id="{ECDDE280-846E-4A8E-BF4E-C8868B80A6B7}"/>
              </a:ext>
            </a:extLst>
          </p:cNvPr>
          <p:cNvCxnSpPr>
            <a:cxnSpLocks/>
          </p:cNvCxnSpPr>
          <p:nvPr/>
        </p:nvCxnSpPr>
        <p:spPr>
          <a:xfrm>
            <a:off x="3623836" y="6850510"/>
            <a:ext cx="0" cy="9114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204 Forma libre">
            <a:extLst>
              <a:ext uri="{FF2B5EF4-FFF2-40B4-BE49-F238E27FC236}">
                <a16:creationId xmlns:a16="http://schemas.microsoft.com/office/drawing/2014/main" xmlns="" id="{A1CF6268-3611-41B4-971C-27348C8B9438}"/>
              </a:ext>
            </a:extLst>
          </p:cNvPr>
          <p:cNvSpPr/>
          <p:nvPr/>
        </p:nvSpPr>
        <p:spPr>
          <a:xfrm>
            <a:off x="2610280" y="7743317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Programación</a:t>
            </a:r>
          </a:p>
        </p:txBody>
      </p:sp>
      <p:sp>
        <p:nvSpPr>
          <p:cNvPr id="40" name="204 Forma libre">
            <a:extLst>
              <a:ext uri="{FF2B5EF4-FFF2-40B4-BE49-F238E27FC236}">
                <a16:creationId xmlns:a16="http://schemas.microsoft.com/office/drawing/2014/main" xmlns="" id="{D8287089-E497-4CB6-9CDF-53565982175D}"/>
              </a:ext>
            </a:extLst>
          </p:cNvPr>
          <p:cNvSpPr/>
          <p:nvPr/>
        </p:nvSpPr>
        <p:spPr>
          <a:xfrm>
            <a:off x="5318351" y="7717407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Viáticos y Pasajes </a:t>
            </a:r>
          </a:p>
        </p:txBody>
      </p:sp>
      <p:sp>
        <p:nvSpPr>
          <p:cNvPr id="43" name="205 CuadroTexto">
            <a:extLst>
              <a:ext uri="{FF2B5EF4-FFF2-40B4-BE49-F238E27FC236}">
                <a16:creationId xmlns:a16="http://schemas.microsoft.com/office/drawing/2014/main" xmlns="" id="{7124373A-BBAB-4997-A182-4305C1DD030A}"/>
              </a:ext>
            </a:extLst>
          </p:cNvPr>
          <p:cNvSpPr txBox="1"/>
          <p:nvPr/>
        </p:nvSpPr>
        <p:spPr>
          <a:xfrm>
            <a:off x="2656635" y="8851574"/>
            <a:ext cx="399217" cy="19913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4" name="205 CuadroTexto">
            <a:extLst>
              <a:ext uri="{FF2B5EF4-FFF2-40B4-BE49-F238E27FC236}">
                <a16:creationId xmlns:a16="http://schemas.microsoft.com/office/drawing/2014/main" xmlns="" id="{DD261601-4E14-4880-9B45-7F316D0918C0}"/>
              </a:ext>
            </a:extLst>
          </p:cNvPr>
          <p:cNvSpPr txBox="1"/>
          <p:nvPr/>
        </p:nvSpPr>
        <p:spPr>
          <a:xfrm>
            <a:off x="4348581" y="8885199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3570</a:t>
            </a:r>
            <a:endParaRPr lang="es-MX" dirty="0"/>
          </a:p>
        </p:txBody>
      </p:sp>
      <p:sp>
        <p:nvSpPr>
          <p:cNvPr id="45" name="205 CuadroTexto">
            <a:extLst>
              <a:ext uri="{FF2B5EF4-FFF2-40B4-BE49-F238E27FC236}">
                <a16:creationId xmlns:a16="http://schemas.microsoft.com/office/drawing/2014/main" xmlns="" id="{E6CA1076-1765-4022-801D-4637BDD450C3}"/>
              </a:ext>
            </a:extLst>
          </p:cNvPr>
          <p:cNvSpPr txBox="1"/>
          <p:nvPr/>
        </p:nvSpPr>
        <p:spPr>
          <a:xfrm>
            <a:off x="5346324" y="8851574"/>
            <a:ext cx="399217" cy="19913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2" name="205 CuadroTexto">
            <a:extLst>
              <a:ext uri="{FF2B5EF4-FFF2-40B4-BE49-F238E27FC236}">
                <a16:creationId xmlns:a16="http://schemas.microsoft.com/office/drawing/2014/main" xmlns="" id="{CD10B057-E467-433F-9CE2-DB3D3E33BE4E}"/>
              </a:ext>
            </a:extLst>
          </p:cNvPr>
          <p:cNvSpPr txBox="1"/>
          <p:nvPr/>
        </p:nvSpPr>
        <p:spPr>
          <a:xfrm>
            <a:off x="7035804" y="8869054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3571</a:t>
            </a:r>
            <a:endParaRPr lang="es-MX" dirty="0"/>
          </a:p>
        </p:txBody>
      </p:sp>
      <p:cxnSp>
        <p:nvCxnSpPr>
          <p:cNvPr id="53" name="214 Conector recto">
            <a:extLst>
              <a:ext uri="{FF2B5EF4-FFF2-40B4-BE49-F238E27FC236}">
                <a16:creationId xmlns:a16="http://schemas.microsoft.com/office/drawing/2014/main" xmlns="" id="{C8B4DC53-9FF7-47A6-AF50-B2461038CED5}"/>
              </a:ext>
            </a:extLst>
          </p:cNvPr>
          <p:cNvCxnSpPr>
            <a:cxnSpLocks/>
          </p:cNvCxnSpPr>
          <p:nvPr/>
        </p:nvCxnSpPr>
        <p:spPr>
          <a:xfrm>
            <a:off x="8857763" y="5126263"/>
            <a:ext cx="0" cy="9980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205 CuadroTexto">
            <a:extLst>
              <a:ext uri="{FF2B5EF4-FFF2-40B4-BE49-F238E27FC236}">
                <a16:creationId xmlns:a16="http://schemas.microsoft.com/office/drawing/2014/main" xmlns="" id="{F7BFC7BF-A96C-4B86-B5D3-40C22F752FEB}"/>
              </a:ext>
            </a:extLst>
          </p:cNvPr>
          <p:cNvSpPr txBox="1"/>
          <p:nvPr/>
        </p:nvSpPr>
        <p:spPr>
          <a:xfrm>
            <a:off x="7822066" y="7261685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56" name="205 CuadroTexto">
            <a:extLst>
              <a:ext uri="{FF2B5EF4-FFF2-40B4-BE49-F238E27FC236}">
                <a16:creationId xmlns:a16="http://schemas.microsoft.com/office/drawing/2014/main" xmlns="" id="{3B6B0974-84B0-4364-98B5-2C21FCF0D89C}"/>
              </a:ext>
            </a:extLst>
          </p:cNvPr>
          <p:cNvSpPr txBox="1"/>
          <p:nvPr/>
        </p:nvSpPr>
        <p:spPr>
          <a:xfrm>
            <a:off x="9519797" y="7281443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5756</a:t>
            </a:r>
            <a:endParaRPr lang="es-MX" dirty="0"/>
          </a:p>
        </p:txBody>
      </p:sp>
      <p:cxnSp>
        <p:nvCxnSpPr>
          <p:cNvPr id="57" name="214 Conector recto">
            <a:extLst>
              <a:ext uri="{FF2B5EF4-FFF2-40B4-BE49-F238E27FC236}">
                <a16:creationId xmlns:a16="http://schemas.microsoft.com/office/drawing/2014/main" xmlns="" id="{A670C3D6-62DD-46B9-835D-E1AC787EF45D}"/>
              </a:ext>
            </a:extLst>
          </p:cNvPr>
          <p:cNvCxnSpPr>
            <a:cxnSpLocks/>
          </p:cNvCxnSpPr>
          <p:nvPr/>
        </p:nvCxnSpPr>
        <p:spPr>
          <a:xfrm>
            <a:off x="10789878" y="5170809"/>
            <a:ext cx="0" cy="25911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214 Conector recto">
            <a:extLst>
              <a:ext uri="{FF2B5EF4-FFF2-40B4-BE49-F238E27FC236}">
                <a16:creationId xmlns:a16="http://schemas.microsoft.com/office/drawing/2014/main" xmlns="" id="{3D3062EE-E307-494F-9143-6B80E41F9A98}"/>
              </a:ext>
            </a:extLst>
          </p:cNvPr>
          <p:cNvCxnSpPr>
            <a:cxnSpLocks/>
          </p:cNvCxnSpPr>
          <p:nvPr/>
        </p:nvCxnSpPr>
        <p:spPr>
          <a:xfrm>
            <a:off x="13540253" y="5197210"/>
            <a:ext cx="0" cy="25201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204 Forma libre">
            <a:extLst>
              <a:ext uri="{FF2B5EF4-FFF2-40B4-BE49-F238E27FC236}">
                <a16:creationId xmlns:a16="http://schemas.microsoft.com/office/drawing/2014/main" xmlns="" id="{FBE03EF4-7D43-45D6-A525-39B9059848F0}"/>
              </a:ext>
            </a:extLst>
          </p:cNvPr>
          <p:cNvSpPr/>
          <p:nvPr/>
        </p:nvSpPr>
        <p:spPr>
          <a:xfrm>
            <a:off x="9719406" y="7691006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Contabilidad</a:t>
            </a:r>
          </a:p>
        </p:txBody>
      </p:sp>
      <p:sp>
        <p:nvSpPr>
          <p:cNvPr id="61" name="204 Forma libre">
            <a:extLst>
              <a:ext uri="{FF2B5EF4-FFF2-40B4-BE49-F238E27FC236}">
                <a16:creationId xmlns:a16="http://schemas.microsoft.com/office/drawing/2014/main" xmlns="" id="{D9717766-209A-4587-B257-85BAFD9B6312}"/>
              </a:ext>
            </a:extLst>
          </p:cNvPr>
          <p:cNvSpPr/>
          <p:nvPr/>
        </p:nvSpPr>
        <p:spPr>
          <a:xfrm>
            <a:off x="12469781" y="7705787"/>
            <a:ext cx="2140945" cy="13544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Ventanilla Única</a:t>
            </a:r>
          </a:p>
        </p:txBody>
      </p:sp>
      <p:sp>
        <p:nvSpPr>
          <p:cNvPr id="63" name="205 CuadroTexto">
            <a:extLst>
              <a:ext uri="{FF2B5EF4-FFF2-40B4-BE49-F238E27FC236}">
                <a16:creationId xmlns:a16="http://schemas.microsoft.com/office/drawing/2014/main" xmlns="" id="{5FF3DC00-45F0-49A2-8058-A30E6F2A2F7D}"/>
              </a:ext>
            </a:extLst>
          </p:cNvPr>
          <p:cNvSpPr txBox="1"/>
          <p:nvPr/>
        </p:nvSpPr>
        <p:spPr>
          <a:xfrm>
            <a:off x="14211509" y="8843964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6"/>
              </a:rPr>
              <a:t>3693</a:t>
            </a:r>
            <a:endParaRPr lang="es-MX" dirty="0"/>
          </a:p>
        </p:txBody>
      </p:sp>
      <p:sp>
        <p:nvSpPr>
          <p:cNvPr id="64" name="205 CuadroTexto">
            <a:extLst>
              <a:ext uri="{FF2B5EF4-FFF2-40B4-BE49-F238E27FC236}">
                <a16:creationId xmlns:a16="http://schemas.microsoft.com/office/drawing/2014/main" xmlns="" id="{C87487EC-72F1-4E4E-A84A-A40707471C24}"/>
              </a:ext>
            </a:extLst>
          </p:cNvPr>
          <p:cNvSpPr txBox="1"/>
          <p:nvPr/>
        </p:nvSpPr>
        <p:spPr>
          <a:xfrm>
            <a:off x="11461134" y="8843964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7"/>
              </a:rPr>
              <a:t>3572</a:t>
            </a:r>
            <a:endParaRPr lang="es-MX" dirty="0"/>
          </a:p>
        </p:txBody>
      </p:sp>
      <p:sp>
        <p:nvSpPr>
          <p:cNvPr id="65" name="205 CuadroTexto">
            <a:extLst>
              <a:ext uri="{FF2B5EF4-FFF2-40B4-BE49-F238E27FC236}">
                <a16:creationId xmlns:a16="http://schemas.microsoft.com/office/drawing/2014/main" xmlns="" id="{5E30B7F1-C14F-44F7-A292-C9CC173B5BAD}"/>
              </a:ext>
            </a:extLst>
          </p:cNvPr>
          <p:cNvSpPr txBox="1"/>
          <p:nvPr/>
        </p:nvSpPr>
        <p:spPr>
          <a:xfrm>
            <a:off x="12471545" y="8859646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6" name="205 CuadroTexto">
            <a:extLst>
              <a:ext uri="{FF2B5EF4-FFF2-40B4-BE49-F238E27FC236}">
                <a16:creationId xmlns:a16="http://schemas.microsoft.com/office/drawing/2014/main" xmlns="" id="{FB2CB359-1885-47B4-A6A1-4A01A98A8242}"/>
              </a:ext>
            </a:extLst>
          </p:cNvPr>
          <p:cNvSpPr txBox="1"/>
          <p:nvPr/>
        </p:nvSpPr>
        <p:spPr>
          <a:xfrm>
            <a:off x="9719406" y="8848607"/>
            <a:ext cx="399217" cy="182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59</Words>
  <Application>Microsoft Office PowerPoint</Application>
  <PresentationFormat>Personalizado</PresentationFormat>
  <Paragraphs>29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39</cp:revision>
  <dcterms:created xsi:type="dcterms:W3CDTF">2017-05-10T16:05:42Z</dcterms:created>
  <dcterms:modified xsi:type="dcterms:W3CDTF">2020-02-26T16:09:14Z</dcterms:modified>
</cp:coreProperties>
</file>