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95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804" y="0"/>
      </p:cViewPr>
      <p:guideLst>
        <p:guide orient="horz" pos="2495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1" y="2460843"/>
            <a:ext cx="9181148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3" y="4488924"/>
            <a:ext cx="7560945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0" y="317237"/>
            <a:ext cx="3827353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58" y="317237"/>
            <a:ext cx="11302038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3" y="5090382"/>
            <a:ext cx="9181148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3" y="3357526"/>
            <a:ext cx="9181148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58" y="1848381"/>
            <a:ext cx="7564696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76" y="1848381"/>
            <a:ext cx="7564696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68" y="317235"/>
            <a:ext cx="9721215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8" y="1773198"/>
            <a:ext cx="47724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68" y="2512182"/>
            <a:ext cx="47724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37" y="1773198"/>
            <a:ext cx="4774347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37" y="2512182"/>
            <a:ext cx="4774347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0" y="315401"/>
            <a:ext cx="3553570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28" y="315403"/>
            <a:ext cx="6038254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0" y="1657675"/>
            <a:ext cx="3553570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2" y="5545140"/>
            <a:ext cx="6480810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2" y="707815"/>
            <a:ext cx="6480810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2" y="6199772"/>
            <a:ext cx="6480810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68" y="317235"/>
            <a:ext cx="9721215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8" y="1848381"/>
            <a:ext cx="9721215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68" y="7342178"/>
            <a:ext cx="2520315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1" y="7342178"/>
            <a:ext cx="342042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68" y="7342178"/>
            <a:ext cx="2520315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SISTEMAS%20Y%20WEBMASTER%205702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administracion%20II/DIRECTOR%20DE%20DESARROLLO%20TECNOLOGICO%203530.htm" TargetMode="External"/><Relationship Id="rId7" Type="http://schemas.openxmlformats.org/officeDocument/2006/relationships/image" Target="../media/image2.png"/><Relationship Id="rId12" Type="http://schemas.openxmlformats.org/officeDocument/2006/relationships/hyperlink" Target="http://transparencia.profepa.gob.mx/Transparencia/TransparenciaDGP/PERFILES%20DE%20PUESTO/perfiles%20organigramas/direccion%20general%20de%20administracion%20II/COORDINADOR%20DE%20SISTEMAS%20E%20INFORMACION%20INSTITUCIONAL%205749.htm" TargetMode="External"/><Relationship Id="rId2" Type="http://schemas.openxmlformats.org/officeDocument/2006/relationships/hyperlink" Target="http://transparencia.profepa.gob.mx/Transparencia/TransparenciaDGP/PERFILES%20DE%20PUESTO/perfiles%20organigramas/direccion%20general%20de%20administracion%20II/DIRECTOR%20GENERAL%20ADJUNTO%20DE%20EVALUACION%20E%20INFORMATICA%203474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SOPORTE%20TECNICO%20Y%20TELECOMUNICACIONES%205703.htm" TargetMode="External"/><Relationship Id="rId5" Type="http://schemas.openxmlformats.org/officeDocument/2006/relationships/hyperlink" Target="http://transparencia.profepa.gob.mx/Transparencia/TransparenciaDGP/ORGANIGRAMA/ADMINISTRACION/Nuevos/DIRECCION_GENERAL_DE_ADMINISTRACION__.pdf" TargetMode="External"/><Relationship Id="rId10" Type="http://schemas.openxmlformats.org/officeDocument/2006/relationships/hyperlink" Target="http://transparencia.profepa.gob.mx/Transparencia/TransparenciaDGP/PERFILES%20DE%20PUESTO/perfiles%20organigramas/direccion%20general%20de%20administracion%20II/COORDINADOR%20DE%20INFRAESTRUCTURA%20Y%20COMUNICACIONES%205750.htm" TargetMode="External"/><Relationship Id="rId4" Type="http://schemas.openxmlformats.org/officeDocument/2006/relationships/hyperlink" Target="http://transparencia.profepa.gob.mx/Transparencia/TransparenciaDGP/ORGANIGRAMA/procuraduria%20federa/PROFEPA%20basica__.pdf" TargetMode="External"/><Relationship Id="rId9" Type="http://schemas.openxmlformats.org/officeDocument/2006/relationships/image" Target="../media/image4.png"/><Relationship Id="rId14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SISTEMAS%20ADMINISTRATIVOS%20E%20INFORMACION%20569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74 Forma libre"/>
          <p:cNvSpPr/>
          <p:nvPr/>
        </p:nvSpPr>
        <p:spPr>
          <a:xfrm>
            <a:off x="4629201" y="1329601"/>
            <a:ext cx="1800190" cy="106873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Evaluación e Informática 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4642792" y="2235586"/>
            <a:ext cx="544607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L11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5950869" y="223081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"/>
              </a:rPr>
              <a:t>3474</a:t>
            </a:r>
            <a:endParaRPr lang="es-MX" dirty="0"/>
          </a:p>
        </p:txBody>
      </p:sp>
      <p:sp>
        <p:nvSpPr>
          <p:cNvPr id="82" name="81 Forma libre"/>
          <p:cNvSpPr/>
          <p:nvPr/>
        </p:nvSpPr>
        <p:spPr>
          <a:xfrm>
            <a:off x="7881556" y="3018403"/>
            <a:ext cx="1810606" cy="95490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Desarrollo Tecnológico </a:t>
            </a:r>
          </a:p>
        </p:txBody>
      </p:sp>
      <p:sp>
        <p:nvSpPr>
          <p:cNvPr id="83" name="82 CuadroTexto"/>
          <p:cNvSpPr txBox="1"/>
          <p:nvPr/>
        </p:nvSpPr>
        <p:spPr>
          <a:xfrm>
            <a:off x="7904768" y="3810146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9234514" y="3849618"/>
            <a:ext cx="466253" cy="20071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3530</a:t>
            </a:r>
            <a:endParaRPr lang="es-MX" dirty="0"/>
          </a:p>
        </p:txBody>
      </p:sp>
      <p:cxnSp>
        <p:nvCxnSpPr>
          <p:cNvPr id="109" name="108 Conector recto"/>
          <p:cNvCxnSpPr>
            <a:cxnSpLocks/>
          </p:cNvCxnSpPr>
          <p:nvPr/>
        </p:nvCxnSpPr>
        <p:spPr>
          <a:xfrm>
            <a:off x="5532503" y="2405599"/>
            <a:ext cx="0" cy="4213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26 Botón de acción: Inicio">
            <a:hlinkClick r:id="rId4" highlightClick="1"/>
          </p:cNvPr>
          <p:cNvSpPr/>
          <p:nvPr/>
        </p:nvSpPr>
        <p:spPr>
          <a:xfrm>
            <a:off x="375816" y="7120953"/>
            <a:ext cx="352278" cy="36000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9" name="27 Botón de acción: Hacia atrás o Anterior">
            <a:hlinkClick r:id="rId5" highlightClick="1"/>
          </p:cNvPr>
          <p:cNvSpPr/>
          <p:nvPr/>
        </p:nvSpPr>
        <p:spPr>
          <a:xfrm>
            <a:off x="901714" y="7120953"/>
            <a:ext cx="386761" cy="36000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2520355" y="423128"/>
            <a:ext cx="625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Evaluación e Informática </a:t>
            </a:r>
          </a:p>
        </p:txBody>
      </p:sp>
      <p:grpSp>
        <p:nvGrpSpPr>
          <p:cNvPr id="41" name="131 Grupo">
            <a:extLst>
              <a:ext uri="{FF2B5EF4-FFF2-40B4-BE49-F238E27FC236}">
                <a16:creationId xmlns="" xmlns:a16="http://schemas.microsoft.com/office/drawing/2014/main" id="{91DFF30C-9328-4FDB-BE22-AE43A726D1A9}"/>
              </a:ext>
            </a:extLst>
          </p:cNvPr>
          <p:cNvGrpSpPr/>
          <p:nvPr/>
        </p:nvGrpSpPr>
        <p:grpSpPr>
          <a:xfrm>
            <a:off x="0" y="-1"/>
            <a:ext cx="10801350" cy="7921626"/>
            <a:chOff x="-3176" y="0"/>
            <a:chExt cx="15497539" cy="9001125"/>
          </a:xfrm>
        </p:grpSpPr>
        <p:pic>
          <p:nvPicPr>
            <p:cNvPr id="42" name="Picture 2">
              <a:extLst>
                <a:ext uri="{FF2B5EF4-FFF2-40B4-BE49-F238E27FC236}">
                  <a16:creationId xmlns="" xmlns:a16="http://schemas.microsoft.com/office/drawing/2014/main" id="{7594D55B-A011-443D-91DD-3F48B898EE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6">
              <a:extLst>
                <a:ext uri="{FF2B5EF4-FFF2-40B4-BE49-F238E27FC236}">
                  <a16:creationId xmlns="" xmlns:a16="http://schemas.microsoft.com/office/drawing/2014/main" id="{5F6AEE7F-D2AD-4BA7-A240-ECDBBABF3B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8">
              <a:extLst>
                <a:ext uri="{FF2B5EF4-FFF2-40B4-BE49-F238E27FC236}">
                  <a16:creationId xmlns="" xmlns:a16="http://schemas.microsoft.com/office/drawing/2014/main" id="{51DAAD0B-F721-4F35-900B-8912C5468B9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6">
              <a:extLst>
                <a:ext uri="{FF2B5EF4-FFF2-40B4-BE49-F238E27FC236}">
                  <a16:creationId xmlns="" xmlns:a16="http://schemas.microsoft.com/office/drawing/2014/main" id="{51FADD20-BCAB-4DA8-80AC-EBD1AA4037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6" name="Picture 11">
              <a:extLst>
                <a:ext uri="{FF2B5EF4-FFF2-40B4-BE49-F238E27FC236}">
                  <a16:creationId xmlns="" xmlns:a16="http://schemas.microsoft.com/office/drawing/2014/main" id="{1BCDC8C5-4FE2-42C3-9133-0297EBE0BD8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8" name="108 Conector recto">
            <a:extLst>
              <a:ext uri="{FF2B5EF4-FFF2-40B4-BE49-F238E27FC236}">
                <a16:creationId xmlns="" xmlns:a16="http://schemas.microsoft.com/office/drawing/2014/main" id="{CBA4656C-3A7F-4665-B661-8EFBEF4FA1B3}"/>
              </a:ext>
            </a:extLst>
          </p:cNvPr>
          <p:cNvCxnSpPr>
            <a:cxnSpLocks/>
          </p:cNvCxnSpPr>
          <p:nvPr/>
        </p:nvCxnSpPr>
        <p:spPr>
          <a:xfrm flipV="1">
            <a:off x="1894450" y="2803863"/>
            <a:ext cx="6901014" cy="495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108 Conector recto">
            <a:extLst>
              <a:ext uri="{FF2B5EF4-FFF2-40B4-BE49-F238E27FC236}">
                <a16:creationId xmlns="" xmlns:a16="http://schemas.microsoft.com/office/drawing/2014/main" id="{F750B522-8479-4CFB-80AE-A4C37FEB407B}"/>
              </a:ext>
            </a:extLst>
          </p:cNvPr>
          <p:cNvCxnSpPr>
            <a:cxnSpLocks/>
          </p:cNvCxnSpPr>
          <p:nvPr/>
        </p:nvCxnSpPr>
        <p:spPr>
          <a:xfrm>
            <a:off x="1894450" y="2860853"/>
            <a:ext cx="0" cy="13650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108 Conector recto">
            <a:extLst>
              <a:ext uri="{FF2B5EF4-FFF2-40B4-BE49-F238E27FC236}">
                <a16:creationId xmlns="" xmlns:a16="http://schemas.microsoft.com/office/drawing/2014/main" id="{CE1D8769-BED2-4875-8717-C3B6E93756F4}"/>
              </a:ext>
            </a:extLst>
          </p:cNvPr>
          <p:cNvCxnSpPr>
            <a:cxnSpLocks/>
          </p:cNvCxnSpPr>
          <p:nvPr/>
        </p:nvCxnSpPr>
        <p:spPr>
          <a:xfrm flipH="1">
            <a:off x="3369975" y="2879970"/>
            <a:ext cx="14476" cy="27996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108 Conector recto">
            <a:extLst>
              <a:ext uri="{FF2B5EF4-FFF2-40B4-BE49-F238E27FC236}">
                <a16:creationId xmlns="" xmlns:a16="http://schemas.microsoft.com/office/drawing/2014/main" id="{DEB2C31A-6D43-49FF-AD0B-8412AD2DBDA7}"/>
              </a:ext>
            </a:extLst>
          </p:cNvPr>
          <p:cNvCxnSpPr>
            <a:cxnSpLocks/>
          </p:cNvCxnSpPr>
          <p:nvPr/>
        </p:nvCxnSpPr>
        <p:spPr>
          <a:xfrm>
            <a:off x="8795463" y="2787472"/>
            <a:ext cx="0" cy="2697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81 Forma libre">
            <a:extLst>
              <a:ext uri="{FF2B5EF4-FFF2-40B4-BE49-F238E27FC236}">
                <a16:creationId xmlns="" xmlns:a16="http://schemas.microsoft.com/office/drawing/2014/main" id="{2AC9CE4D-09AE-4F75-8B1F-9B1BA4395570}"/>
              </a:ext>
            </a:extLst>
          </p:cNvPr>
          <p:cNvSpPr/>
          <p:nvPr/>
        </p:nvSpPr>
        <p:spPr>
          <a:xfrm>
            <a:off x="935390" y="4225939"/>
            <a:ext cx="1810607" cy="10463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Infraestructura y Comunicaciones</a:t>
            </a:r>
          </a:p>
        </p:txBody>
      </p:sp>
      <p:sp>
        <p:nvSpPr>
          <p:cNvPr id="31" name="82 CuadroTexto">
            <a:extLst>
              <a:ext uri="{FF2B5EF4-FFF2-40B4-BE49-F238E27FC236}">
                <a16:creationId xmlns="" xmlns:a16="http://schemas.microsoft.com/office/drawing/2014/main" id="{33DA292C-3EAB-4C29-84F9-2C8D96333236}"/>
              </a:ext>
            </a:extLst>
          </p:cNvPr>
          <p:cNvSpPr txBox="1"/>
          <p:nvPr/>
        </p:nvSpPr>
        <p:spPr>
          <a:xfrm>
            <a:off x="2223969" y="5085848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5750</a:t>
            </a:r>
            <a:endParaRPr lang="es-MX" dirty="0"/>
          </a:p>
        </p:txBody>
      </p:sp>
      <p:sp>
        <p:nvSpPr>
          <p:cNvPr id="32" name="82 CuadroTexto">
            <a:extLst>
              <a:ext uri="{FF2B5EF4-FFF2-40B4-BE49-F238E27FC236}">
                <a16:creationId xmlns="" xmlns:a16="http://schemas.microsoft.com/office/drawing/2014/main" id="{67DB10D7-5941-4BC7-8591-B7182AC447C2}"/>
              </a:ext>
            </a:extLst>
          </p:cNvPr>
          <p:cNvSpPr txBox="1"/>
          <p:nvPr/>
        </p:nvSpPr>
        <p:spPr>
          <a:xfrm>
            <a:off x="935390" y="5085848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4" name="81 Forma libre">
            <a:extLst>
              <a:ext uri="{FF2B5EF4-FFF2-40B4-BE49-F238E27FC236}">
                <a16:creationId xmlns="" xmlns:a16="http://schemas.microsoft.com/office/drawing/2014/main" id="{4A30CB26-1DF5-43FD-8A9C-906DB376BFA7}"/>
              </a:ext>
            </a:extLst>
          </p:cNvPr>
          <p:cNvSpPr/>
          <p:nvPr/>
        </p:nvSpPr>
        <p:spPr>
          <a:xfrm>
            <a:off x="2464672" y="5679660"/>
            <a:ext cx="1810607" cy="10463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Soporte Técnico y Telecomunicaciones</a:t>
            </a:r>
          </a:p>
        </p:txBody>
      </p:sp>
      <p:sp>
        <p:nvSpPr>
          <p:cNvPr id="35" name="82 CuadroTexto">
            <a:extLst>
              <a:ext uri="{FF2B5EF4-FFF2-40B4-BE49-F238E27FC236}">
                <a16:creationId xmlns="" xmlns:a16="http://schemas.microsoft.com/office/drawing/2014/main" id="{6F76CDA8-EACF-48E0-99FF-B40C3E11AA19}"/>
              </a:ext>
            </a:extLst>
          </p:cNvPr>
          <p:cNvSpPr txBox="1"/>
          <p:nvPr/>
        </p:nvSpPr>
        <p:spPr>
          <a:xfrm>
            <a:off x="2484768" y="6556025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36" name="82 CuadroTexto">
            <a:extLst>
              <a:ext uri="{FF2B5EF4-FFF2-40B4-BE49-F238E27FC236}">
                <a16:creationId xmlns="" xmlns:a16="http://schemas.microsoft.com/office/drawing/2014/main" id="{761E3297-A5D2-439A-9DFF-9DFBE5C37804}"/>
              </a:ext>
            </a:extLst>
          </p:cNvPr>
          <p:cNvSpPr txBox="1"/>
          <p:nvPr/>
        </p:nvSpPr>
        <p:spPr>
          <a:xfrm>
            <a:off x="3755446" y="6511496"/>
            <a:ext cx="504056" cy="197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5703</a:t>
            </a:r>
            <a:endParaRPr lang="es-MX" dirty="0"/>
          </a:p>
        </p:txBody>
      </p:sp>
      <p:cxnSp>
        <p:nvCxnSpPr>
          <p:cNvPr id="40" name="108 Conector recto">
            <a:extLst>
              <a:ext uri="{FF2B5EF4-FFF2-40B4-BE49-F238E27FC236}">
                <a16:creationId xmlns="" xmlns:a16="http://schemas.microsoft.com/office/drawing/2014/main" id="{541CF232-3FE3-48EC-9A94-4F4F33D8F7D6}"/>
              </a:ext>
            </a:extLst>
          </p:cNvPr>
          <p:cNvCxnSpPr>
            <a:cxnSpLocks/>
          </p:cNvCxnSpPr>
          <p:nvPr/>
        </p:nvCxnSpPr>
        <p:spPr>
          <a:xfrm>
            <a:off x="8812680" y="3974979"/>
            <a:ext cx="0" cy="1507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81 Forma libre">
            <a:extLst>
              <a:ext uri="{FF2B5EF4-FFF2-40B4-BE49-F238E27FC236}">
                <a16:creationId xmlns="" xmlns:a16="http://schemas.microsoft.com/office/drawing/2014/main" id="{7C5D8CCC-5570-45B2-99AF-9B24E6260215}"/>
              </a:ext>
            </a:extLst>
          </p:cNvPr>
          <p:cNvSpPr/>
          <p:nvPr/>
        </p:nvSpPr>
        <p:spPr>
          <a:xfrm>
            <a:off x="8802424" y="4220007"/>
            <a:ext cx="1810607" cy="10463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Sistemas de Información institucional</a:t>
            </a:r>
          </a:p>
        </p:txBody>
      </p:sp>
      <p:sp>
        <p:nvSpPr>
          <p:cNvPr id="49" name="82 CuadroTexto">
            <a:extLst>
              <a:ext uri="{FF2B5EF4-FFF2-40B4-BE49-F238E27FC236}">
                <a16:creationId xmlns="" xmlns:a16="http://schemas.microsoft.com/office/drawing/2014/main" id="{34B3AAA1-A41C-4E09-BC3D-320E696884B7}"/>
              </a:ext>
            </a:extLst>
          </p:cNvPr>
          <p:cNvSpPr txBox="1"/>
          <p:nvPr/>
        </p:nvSpPr>
        <p:spPr>
          <a:xfrm>
            <a:off x="8812680" y="5085848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50" name="82 CuadroTexto">
            <a:extLst>
              <a:ext uri="{FF2B5EF4-FFF2-40B4-BE49-F238E27FC236}">
                <a16:creationId xmlns="" xmlns:a16="http://schemas.microsoft.com/office/drawing/2014/main" id="{C0B4ECBF-44EF-4911-B8F6-9E8D2B654993}"/>
              </a:ext>
            </a:extLst>
          </p:cNvPr>
          <p:cNvSpPr txBox="1"/>
          <p:nvPr/>
        </p:nvSpPr>
        <p:spPr>
          <a:xfrm>
            <a:off x="10135517" y="5056743"/>
            <a:ext cx="477513" cy="20306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5749</a:t>
            </a:r>
            <a:endParaRPr lang="es-MX" dirty="0"/>
          </a:p>
        </p:txBody>
      </p:sp>
      <p:cxnSp>
        <p:nvCxnSpPr>
          <p:cNvPr id="52" name="108 Conector recto">
            <a:extLst>
              <a:ext uri="{FF2B5EF4-FFF2-40B4-BE49-F238E27FC236}">
                <a16:creationId xmlns="" xmlns:a16="http://schemas.microsoft.com/office/drawing/2014/main" id="{976031CA-99D3-4113-A627-57FF103B8022}"/>
              </a:ext>
            </a:extLst>
          </p:cNvPr>
          <p:cNvCxnSpPr>
            <a:cxnSpLocks/>
          </p:cNvCxnSpPr>
          <p:nvPr/>
        </p:nvCxnSpPr>
        <p:spPr>
          <a:xfrm flipV="1">
            <a:off x="5532503" y="4125694"/>
            <a:ext cx="4266098" cy="126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108 Conector recto">
            <a:extLst>
              <a:ext uri="{FF2B5EF4-FFF2-40B4-BE49-F238E27FC236}">
                <a16:creationId xmlns="" xmlns:a16="http://schemas.microsoft.com/office/drawing/2014/main" id="{F827E8DE-9FB1-4B1E-909B-7BD16C13880F}"/>
              </a:ext>
            </a:extLst>
          </p:cNvPr>
          <p:cNvCxnSpPr>
            <a:cxnSpLocks/>
          </p:cNvCxnSpPr>
          <p:nvPr/>
        </p:nvCxnSpPr>
        <p:spPr>
          <a:xfrm>
            <a:off x="9798601" y="4125694"/>
            <a:ext cx="0" cy="943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108 Conector recto">
            <a:extLst>
              <a:ext uri="{FF2B5EF4-FFF2-40B4-BE49-F238E27FC236}">
                <a16:creationId xmlns="" xmlns:a16="http://schemas.microsoft.com/office/drawing/2014/main" id="{E433D14E-945D-4175-A4B7-A7C2605554FB}"/>
              </a:ext>
            </a:extLst>
          </p:cNvPr>
          <p:cNvCxnSpPr>
            <a:cxnSpLocks/>
          </p:cNvCxnSpPr>
          <p:nvPr/>
        </p:nvCxnSpPr>
        <p:spPr>
          <a:xfrm flipH="1">
            <a:off x="5529296" y="4125694"/>
            <a:ext cx="3207" cy="15847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108 Conector recto">
            <a:extLst>
              <a:ext uri="{FF2B5EF4-FFF2-40B4-BE49-F238E27FC236}">
                <a16:creationId xmlns="" xmlns:a16="http://schemas.microsoft.com/office/drawing/2014/main" id="{9619C1FB-FCB5-41F8-B587-FE130AC76BCC}"/>
              </a:ext>
            </a:extLst>
          </p:cNvPr>
          <p:cNvCxnSpPr>
            <a:cxnSpLocks/>
          </p:cNvCxnSpPr>
          <p:nvPr/>
        </p:nvCxnSpPr>
        <p:spPr>
          <a:xfrm>
            <a:off x="7553651" y="4138329"/>
            <a:ext cx="0" cy="15413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81 Forma libre">
            <a:extLst>
              <a:ext uri="{FF2B5EF4-FFF2-40B4-BE49-F238E27FC236}">
                <a16:creationId xmlns="" xmlns:a16="http://schemas.microsoft.com/office/drawing/2014/main" id="{278F51B6-5985-47EF-8A6B-A4D04C8BB30A}"/>
              </a:ext>
            </a:extLst>
          </p:cNvPr>
          <p:cNvSpPr/>
          <p:nvPr/>
        </p:nvSpPr>
        <p:spPr>
          <a:xfrm>
            <a:off x="4606515" y="5710454"/>
            <a:ext cx="1810607" cy="10463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Sistemas Administrativos e Información</a:t>
            </a:r>
          </a:p>
        </p:txBody>
      </p:sp>
      <p:sp>
        <p:nvSpPr>
          <p:cNvPr id="68" name="81 Forma libre">
            <a:extLst>
              <a:ext uri="{FF2B5EF4-FFF2-40B4-BE49-F238E27FC236}">
                <a16:creationId xmlns="" xmlns:a16="http://schemas.microsoft.com/office/drawing/2014/main" id="{8C253AFA-423D-4C3B-A3B7-DB33E442866B}"/>
              </a:ext>
            </a:extLst>
          </p:cNvPr>
          <p:cNvSpPr/>
          <p:nvPr/>
        </p:nvSpPr>
        <p:spPr>
          <a:xfrm>
            <a:off x="6648347" y="5710454"/>
            <a:ext cx="1810607" cy="10463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Sistemas y </a:t>
            </a:r>
            <a:r>
              <a:rPr lang="es-MX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82 CuadroTexto">
            <a:extLst>
              <a:ext uri="{FF2B5EF4-FFF2-40B4-BE49-F238E27FC236}">
                <a16:creationId xmlns="" xmlns:a16="http://schemas.microsoft.com/office/drawing/2014/main" id="{61913A40-5329-4F53-8C85-9C71ACFFA10D}"/>
              </a:ext>
            </a:extLst>
          </p:cNvPr>
          <p:cNvSpPr txBox="1"/>
          <p:nvPr/>
        </p:nvSpPr>
        <p:spPr>
          <a:xfrm>
            <a:off x="7954898" y="6556024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5702</a:t>
            </a:r>
            <a:endParaRPr lang="es-MX" dirty="0"/>
          </a:p>
        </p:txBody>
      </p:sp>
      <p:sp>
        <p:nvSpPr>
          <p:cNvPr id="72" name="82 CuadroTexto">
            <a:extLst>
              <a:ext uri="{FF2B5EF4-FFF2-40B4-BE49-F238E27FC236}">
                <a16:creationId xmlns="" xmlns:a16="http://schemas.microsoft.com/office/drawing/2014/main" id="{ADBB0E69-B535-4C11-864B-6E608C1331FC}"/>
              </a:ext>
            </a:extLst>
          </p:cNvPr>
          <p:cNvSpPr txBox="1"/>
          <p:nvPr/>
        </p:nvSpPr>
        <p:spPr>
          <a:xfrm>
            <a:off x="5902399" y="6566943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5694</a:t>
            </a:r>
            <a:endParaRPr lang="es-MX" dirty="0"/>
          </a:p>
        </p:txBody>
      </p:sp>
      <p:sp>
        <p:nvSpPr>
          <p:cNvPr id="73" name="82 CuadroTexto">
            <a:extLst>
              <a:ext uri="{FF2B5EF4-FFF2-40B4-BE49-F238E27FC236}">
                <a16:creationId xmlns="" xmlns:a16="http://schemas.microsoft.com/office/drawing/2014/main" id="{27E11C26-31C5-42AB-9065-4CF0DF58D3E9}"/>
              </a:ext>
            </a:extLst>
          </p:cNvPr>
          <p:cNvSpPr txBox="1"/>
          <p:nvPr/>
        </p:nvSpPr>
        <p:spPr>
          <a:xfrm>
            <a:off x="6648347" y="6566942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4" name="82 CuadroTexto">
            <a:extLst>
              <a:ext uri="{FF2B5EF4-FFF2-40B4-BE49-F238E27FC236}">
                <a16:creationId xmlns="" xmlns:a16="http://schemas.microsoft.com/office/drawing/2014/main" id="{ABB37237-2613-4A0D-8C64-4CFC2B16D00D}"/>
              </a:ext>
            </a:extLst>
          </p:cNvPr>
          <p:cNvSpPr txBox="1"/>
          <p:nvPr/>
        </p:nvSpPr>
        <p:spPr>
          <a:xfrm>
            <a:off x="4618503" y="6556025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60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29</cp:revision>
  <dcterms:created xsi:type="dcterms:W3CDTF">2017-05-10T16:05:42Z</dcterms:created>
  <dcterms:modified xsi:type="dcterms:W3CDTF">2020-02-14T15:59:55Z</dcterms:modified>
</cp:coreProperties>
</file>