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2">
          <p15:clr>
            <a:srgbClr val="A4A3A4"/>
          </p15:clr>
        </p15:guide>
        <p15:guide id="2" pos="10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1302" y="372"/>
      </p:cViewPr>
      <p:guideLst>
        <p:guide orient="horz" pos="2132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1" y="2460843"/>
            <a:ext cx="9181148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3" y="4488924"/>
            <a:ext cx="7560945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0" y="317237"/>
            <a:ext cx="3827353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58" y="317237"/>
            <a:ext cx="11302038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3" y="5090382"/>
            <a:ext cx="9181148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3" y="3357526"/>
            <a:ext cx="9181148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58" y="1848381"/>
            <a:ext cx="7564696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76" y="1848381"/>
            <a:ext cx="7564696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68" y="317235"/>
            <a:ext cx="9721215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1773198"/>
            <a:ext cx="47724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68" y="2512182"/>
            <a:ext cx="47724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7" y="1773198"/>
            <a:ext cx="477434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7" y="2512182"/>
            <a:ext cx="4774347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315401"/>
            <a:ext cx="3553570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28" y="315403"/>
            <a:ext cx="6038254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0" y="1657675"/>
            <a:ext cx="3553570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2" y="5545140"/>
            <a:ext cx="6480810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2" y="707815"/>
            <a:ext cx="6480810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2" y="6199772"/>
            <a:ext cx="6480810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68" y="317235"/>
            <a:ext cx="9721215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68" y="1848381"/>
            <a:ext cx="9721215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68" y="7342178"/>
            <a:ext cx="2520315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1" y="7342178"/>
            <a:ext cx="342042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68" y="7342178"/>
            <a:ext cx="2520315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TRANSPORTE%20Y%20SERVICIOS%20GENERALES%205714.htm" TargetMode="External"/><Relationship Id="rId3" Type="http://schemas.openxmlformats.org/officeDocument/2006/relationships/hyperlink" Target="http://transparencia.profepa.gob.mx/Transparencia/TransparenciaDGP/PERFILES%20DE%20PUESTO/perfiles%20organigramas/direccion%20general%20de%20administracion%20II/DIRECTOR%20DE%20RECURSOS%20MATERIALES%20Y%20SERVICIOS%20GENERALES%203512.htm" TargetMode="External"/><Relationship Id="rId7" Type="http://schemas.openxmlformats.org/officeDocument/2006/relationships/hyperlink" Target="http://transparencia.profepa.gob.mx/Transparencia/TransparenciaDGP/ORGANIGRAMA/formas/DIRECCION_GENERAL_DE_ADMINISTRACION.pdf" TargetMode="External"/><Relationship Id="rId12" Type="http://schemas.openxmlformats.org/officeDocument/2006/relationships/hyperlink" Target="http://transparencia.profepa.gob.mx/Transparencia/TransparenciaDGP/PERFILES%20DE%20PUESTO/perfiles%20organigramas/direccion%20general%20de%20administracion%20II/COORDINADOR%20ADMINISTRATIVO%20DE%20ACTIVOS%204691.htm" TargetMode="External"/><Relationship Id="rId2" Type="http://schemas.openxmlformats.org/officeDocument/2006/relationships/hyperlink" Target="../../transparencia/ADMINISTRACION/DIRECCION%20DE%20RECURSOS%20MATERIALES%20Y%20SERVICIOS%20GENERALES/DIRECTOR%20DE%20RECURSOS%20MATERIALES%20Y%20SERVICIOS%20GENERALES%203512.htm" TargetMode="External"/><Relationship Id="rId16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COMPRAS%20DIRECTAS%203596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formas/PROFEPA%20basica_.pdf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://transparencia.profepa.gob.mx/Transparencia/TransparenciaDGP/DGADMINISTRACION/DIRECCION%20DE%20RECURSOS%20MATERIALES%20Y%20SERVICIOS%20GENERALES/SUBDIRECTOR%20DE%20ADQUISICIONES%203521.htm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ADQUISICIONES%203575.htm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://transparencia.profepa.gob.mx/Transparencia/TransparenciaDGP/PERFILES%20DE%20PUESTO/perfiles%20organigramas/direccion%20general%20de%20administracion%20II/COORDINADOR%20DE%20SERVICIOS%20GENERALES%20Y%20TRANSPORTES%205755.htm" TargetMode="External"/><Relationship Id="rId9" Type="http://schemas.openxmlformats.org/officeDocument/2006/relationships/image" Target="../media/image2.png"/><Relationship Id="rId14" Type="http://schemas.openxmlformats.org/officeDocument/2006/relationships/hyperlink" Target="http://transparencia.profepa.gob.mx/Transparencia/TransparenciaDGP/PERFILES%20DE%20PUESTO/perfiles%20organigramas/direccion%20general%20de%20administracion%20II/JEFE%20DE%20DEPARTAMENTO%20DE%20ALMACENES%20E%20INVENTARIOS%204696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74 Forma libre"/>
          <p:cNvSpPr/>
          <p:nvPr/>
        </p:nvSpPr>
        <p:spPr>
          <a:xfrm>
            <a:off x="4535796" y="1356225"/>
            <a:ext cx="1586918" cy="81132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Recursos Materiales y Servicios Generales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4563015" y="2023424"/>
            <a:ext cx="333604" cy="12790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M11</a:t>
            </a:r>
          </a:p>
        </p:txBody>
      </p:sp>
      <p:sp>
        <p:nvSpPr>
          <p:cNvPr id="77" name="76 CuadroTexto">
            <a:hlinkClick r:id="rId2" action="ppaction://hlinkfile"/>
          </p:cNvPr>
          <p:cNvSpPr txBox="1"/>
          <p:nvPr/>
        </p:nvSpPr>
        <p:spPr>
          <a:xfrm>
            <a:off x="5737172" y="2023424"/>
            <a:ext cx="385542" cy="15192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3512</a:t>
            </a:r>
            <a:endParaRPr lang="es-MX" dirty="0"/>
          </a:p>
        </p:txBody>
      </p:sp>
      <p:cxnSp>
        <p:nvCxnSpPr>
          <p:cNvPr id="78" name="77 Conector recto"/>
          <p:cNvCxnSpPr>
            <a:cxnSpLocks/>
          </p:cNvCxnSpPr>
          <p:nvPr/>
        </p:nvCxnSpPr>
        <p:spPr>
          <a:xfrm>
            <a:off x="5376349" y="2162050"/>
            <a:ext cx="0" cy="3790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93 Forma libre"/>
          <p:cNvSpPr/>
          <p:nvPr/>
        </p:nvSpPr>
        <p:spPr>
          <a:xfrm>
            <a:off x="284075" y="3354271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Servicios Generales y Transportes</a:t>
            </a:r>
          </a:p>
        </p:txBody>
      </p:sp>
      <p:sp>
        <p:nvSpPr>
          <p:cNvPr id="95" name="94 CuadroTexto"/>
          <p:cNvSpPr txBox="1"/>
          <p:nvPr/>
        </p:nvSpPr>
        <p:spPr>
          <a:xfrm>
            <a:off x="284075" y="4109494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96" name="95 CuadroTexto"/>
          <p:cNvSpPr txBox="1"/>
          <p:nvPr/>
        </p:nvSpPr>
        <p:spPr>
          <a:xfrm>
            <a:off x="1292495" y="4114878"/>
            <a:ext cx="440912" cy="14126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5755</a:t>
            </a:r>
            <a:endParaRPr lang="es-MX" dirty="0"/>
          </a:p>
        </p:txBody>
      </p:sp>
      <p:cxnSp>
        <p:nvCxnSpPr>
          <p:cNvPr id="98" name="97 Conector recto"/>
          <p:cNvCxnSpPr>
            <a:cxnSpLocks/>
          </p:cNvCxnSpPr>
          <p:nvPr/>
        </p:nvCxnSpPr>
        <p:spPr>
          <a:xfrm flipV="1">
            <a:off x="1025723" y="2506390"/>
            <a:ext cx="7687320" cy="250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 flipH="1">
            <a:off x="2573960" y="2532879"/>
            <a:ext cx="7262" cy="8791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102 Forma libre"/>
          <p:cNvSpPr/>
          <p:nvPr/>
        </p:nvSpPr>
        <p:spPr>
          <a:xfrm>
            <a:off x="7848947" y="3014431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Adquisiciones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7848947" y="3800536"/>
            <a:ext cx="466253" cy="15872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9090273" y="3800536"/>
            <a:ext cx="466253" cy="15950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5"/>
              </a:rPr>
              <a:t>3521</a:t>
            </a:r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2232323" y="423128"/>
            <a:ext cx="6340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Dirección de Recursos Materiales y Servicios Generales</a:t>
            </a:r>
          </a:p>
        </p:txBody>
      </p:sp>
      <p:sp>
        <p:nvSpPr>
          <p:cNvPr id="38" name="37 Botón de acción: Inicio">
            <a:hlinkClick r:id="rId6" highlightClick="1"/>
          </p:cNvPr>
          <p:cNvSpPr/>
          <p:nvPr/>
        </p:nvSpPr>
        <p:spPr>
          <a:xfrm>
            <a:off x="464721" y="7527831"/>
            <a:ext cx="352278" cy="300275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38 Botón de acción: Hacia atrás o Anterior">
            <a:hlinkClick r:id="rId7" highlightClick="1"/>
          </p:cNvPr>
          <p:cNvSpPr/>
          <p:nvPr/>
        </p:nvSpPr>
        <p:spPr>
          <a:xfrm>
            <a:off x="895296" y="7527831"/>
            <a:ext cx="334588" cy="280419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6" name="45 Conector recto"/>
          <p:cNvCxnSpPr/>
          <p:nvPr/>
        </p:nvCxnSpPr>
        <p:spPr>
          <a:xfrm flipH="1">
            <a:off x="8713043" y="2488072"/>
            <a:ext cx="2748" cy="50405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131 Grupo">
            <a:extLst>
              <a:ext uri="{FF2B5EF4-FFF2-40B4-BE49-F238E27FC236}">
                <a16:creationId xmlns:a16="http://schemas.microsoft.com/office/drawing/2014/main" xmlns="" id="{7ABD8C6D-2028-49C0-BBB8-7EB9B3510F62}"/>
              </a:ext>
            </a:extLst>
          </p:cNvPr>
          <p:cNvGrpSpPr/>
          <p:nvPr/>
        </p:nvGrpSpPr>
        <p:grpSpPr>
          <a:xfrm>
            <a:off x="1" y="0"/>
            <a:ext cx="10801350" cy="8208665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:a16="http://schemas.microsoft.com/office/drawing/2014/main" xmlns="" id="{347FF747-6E46-4A9F-B343-3481744D1C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:a16="http://schemas.microsoft.com/office/drawing/2014/main" xmlns="" id="{BD7FFC1C-511A-4B1B-B54F-B0AED86877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:a16="http://schemas.microsoft.com/office/drawing/2014/main" xmlns="" id="{46B66BF7-7A6F-4E10-8E04-F7CAC9CAD9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:a16="http://schemas.microsoft.com/office/drawing/2014/main" xmlns="" id="{61013B60-347E-495E-9C13-170CD99FE5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:a16="http://schemas.microsoft.com/office/drawing/2014/main" xmlns="" id="{B2E62DC5-6FE8-4234-A9E9-C8FBD4DBDFA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9" name="45 Conector recto">
            <a:extLst>
              <a:ext uri="{FF2B5EF4-FFF2-40B4-BE49-F238E27FC236}">
                <a16:creationId xmlns:a16="http://schemas.microsoft.com/office/drawing/2014/main" xmlns="" id="{C815D872-0BDB-4109-BEDD-169FCE6B8CEA}"/>
              </a:ext>
            </a:extLst>
          </p:cNvPr>
          <p:cNvCxnSpPr>
            <a:cxnSpLocks/>
          </p:cNvCxnSpPr>
          <p:nvPr/>
        </p:nvCxnSpPr>
        <p:spPr>
          <a:xfrm>
            <a:off x="8713043" y="3956533"/>
            <a:ext cx="0" cy="6127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45 Conector recto">
            <a:extLst>
              <a:ext uri="{FF2B5EF4-FFF2-40B4-BE49-F238E27FC236}">
                <a16:creationId xmlns:a16="http://schemas.microsoft.com/office/drawing/2014/main" xmlns="" id="{27958D35-BD66-4613-9247-DA3F442A66AB}"/>
              </a:ext>
            </a:extLst>
          </p:cNvPr>
          <p:cNvCxnSpPr>
            <a:cxnSpLocks/>
          </p:cNvCxnSpPr>
          <p:nvPr/>
        </p:nvCxnSpPr>
        <p:spPr>
          <a:xfrm>
            <a:off x="1025723" y="2541107"/>
            <a:ext cx="0" cy="80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93 Forma libre">
            <a:extLst>
              <a:ext uri="{FF2B5EF4-FFF2-40B4-BE49-F238E27FC236}">
                <a16:creationId xmlns:a16="http://schemas.microsoft.com/office/drawing/2014/main" xmlns="" id="{F111230F-8591-44B1-BB81-72FB9CD50700}"/>
              </a:ext>
            </a:extLst>
          </p:cNvPr>
          <p:cNvSpPr/>
          <p:nvPr/>
        </p:nvSpPr>
        <p:spPr>
          <a:xfrm>
            <a:off x="1849294" y="3370692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Administrativa de Activos</a:t>
            </a:r>
          </a:p>
        </p:txBody>
      </p:sp>
      <p:sp>
        <p:nvSpPr>
          <p:cNvPr id="36" name="94 CuadroTexto">
            <a:extLst>
              <a:ext uri="{FF2B5EF4-FFF2-40B4-BE49-F238E27FC236}">
                <a16:creationId xmlns:a16="http://schemas.microsoft.com/office/drawing/2014/main" xmlns="" id="{32F255EA-B783-4446-BD9B-8B4F5328E216}"/>
              </a:ext>
            </a:extLst>
          </p:cNvPr>
          <p:cNvSpPr txBox="1"/>
          <p:nvPr/>
        </p:nvSpPr>
        <p:spPr>
          <a:xfrm>
            <a:off x="1849294" y="4118414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7" name="94 CuadroTexto">
            <a:extLst>
              <a:ext uri="{FF2B5EF4-FFF2-40B4-BE49-F238E27FC236}">
                <a16:creationId xmlns:a16="http://schemas.microsoft.com/office/drawing/2014/main" xmlns="" id="{067EA4AF-CD8B-471E-AF99-AA887B07218A}"/>
              </a:ext>
            </a:extLst>
          </p:cNvPr>
          <p:cNvSpPr txBox="1"/>
          <p:nvPr/>
        </p:nvSpPr>
        <p:spPr>
          <a:xfrm>
            <a:off x="2813774" y="4118413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4691</a:t>
            </a:r>
            <a:endParaRPr lang="es-MX" dirty="0"/>
          </a:p>
        </p:txBody>
      </p:sp>
      <p:cxnSp>
        <p:nvCxnSpPr>
          <p:cNvPr id="40" name="98 Conector recto">
            <a:extLst>
              <a:ext uri="{FF2B5EF4-FFF2-40B4-BE49-F238E27FC236}">
                <a16:creationId xmlns:a16="http://schemas.microsoft.com/office/drawing/2014/main" xmlns="" id="{BF2DD294-274C-49AC-8222-CCD3C52C8DDC}"/>
              </a:ext>
            </a:extLst>
          </p:cNvPr>
          <p:cNvCxnSpPr>
            <a:cxnSpLocks/>
          </p:cNvCxnSpPr>
          <p:nvPr/>
        </p:nvCxnSpPr>
        <p:spPr>
          <a:xfrm>
            <a:off x="3600475" y="2518927"/>
            <a:ext cx="0" cy="25345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98 Conector recto">
            <a:extLst>
              <a:ext uri="{FF2B5EF4-FFF2-40B4-BE49-F238E27FC236}">
                <a16:creationId xmlns:a16="http://schemas.microsoft.com/office/drawing/2014/main" xmlns="" id="{5D2B694E-B411-4393-8DA7-C4E269D79252}"/>
              </a:ext>
            </a:extLst>
          </p:cNvPr>
          <p:cNvCxnSpPr>
            <a:cxnSpLocks/>
          </p:cNvCxnSpPr>
          <p:nvPr/>
        </p:nvCxnSpPr>
        <p:spPr>
          <a:xfrm>
            <a:off x="5192148" y="2488072"/>
            <a:ext cx="0" cy="25653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93 Forma libre">
            <a:extLst>
              <a:ext uri="{FF2B5EF4-FFF2-40B4-BE49-F238E27FC236}">
                <a16:creationId xmlns:a16="http://schemas.microsoft.com/office/drawing/2014/main" xmlns="" id="{F2F29EE0-3393-4355-95C5-07682965CA59}"/>
              </a:ext>
            </a:extLst>
          </p:cNvPr>
          <p:cNvSpPr/>
          <p:nvPr/>
        </p:nvSpPr>
        <p:spPr>
          <a:xfrm>
            <a:off x="2875809" y="5047890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Transporte y Servicios Generales</a:t>
            </a:r>
          </a:p>
        </p:txBody>
      </p:sp>
      <p:sp>
        <p:nvSpPr>
          <p:cNvPr id="43" name="94 CuadroTexto">
            <a:extLst>
              <a:ext uri="{FF2B5EF4-FFF2-40B4-BE49-F238E27FC236}">
                <a16:creationId xmlns:a16="http://schemas.microsoft.com/office/drawing/2014/main" xmlns="" id="{FF3F8421-D1D5-4623-A07C-BB7D30786158}"/>
              </a:ext>
            </a:extLst>
          </p:cNvPr>
          <p:cNvSpPr txBox="1"/>
          <p:nvPr/>
        </p:nvSpPr>
        <p:spPr>
          <a:xfrm>
            <a:off x="2875809" y="5803113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4" name="94 CuadroTexto">
            <a:extLst>
              <a:ext uri="{FF2B5EF4-FFF2-40B4-BE49-F238E27FC236}">
                <a16:creationId xmlns:a16="http://schemas.microsoft.com/office/drawing/2014/main" xmlns="" id="{6B7A41F1-8E4D-4D41-B96F-E190EBF1492A}"/>
              </a:ext>
            </a:extLst>
          </p:cNvPr>
          <p:cNvSpPr txBox="1"/>
          <p:nvPr/>
        </p:nvSpPr>
        <p:spPr>
          <a:xfrm>
            <a:off x="3858888" y="5779167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5714</a:t>
            </a:r>
            <a:endParaRPr lang="es-MX" dirty="0"/>
          </a:p>
        </p:txBody>
      </p:sp>
      <p:sp>
        <p:nvSpPr>
          <p:cNvPr id="52" name="93 Forma libre">
            <a:extLst>
              <a:ext uri="{FF2B5EF4-FFF2-40B4-BE49-F238E27FC236}">
                <a16:creationId xmlns:a16="http://schemas.microsoft.com/office/drawing/2014/main" xmlns="" id="{8443B7C1-5102-4FB5-94ED-98096A1093DA}"/>
              </a:ext>
            </a:extLst>
          </p:cNvPr>
          <p:cNvSpPr/>
          <p:nvPr/>
        </p:nvSpPr>
        <p:spPr>
          <a:xfrm>
            <a:off x="4467482" y="5054273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Almacenes e Inventario</a:t>
            </a:r>
          </a:p>
        </p:txBody>
      </p:sp>
      <p:sp>
        <p:nvSpPr>
          <p:cNvPr id="53" name="94 CuadroTexto">
            <a:extLst>
              <a:ext uri="{FF2B5EF4-FFF2-40B4-BE49-F238E27FC236}">
                <a16:creationId xmlns:a16="http://schemas.microsoft.com/office/drawing/2014/main" xmlns="" id="{886D5B18-F522-46A1-9706-BDA0E8F35DD6}"/>
              </a:ext>
            </a:extLst>
          </p:cNvPr>
          <p:cNvSpPr txBox="1"/>
          <p:nvPr/>
        </p:nvSpPr>
        <p:spPr>
          <a:xfrm>
            <a:off x="5416312" y="5799557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4696</a:t>
            </a:r>
            <a:endParaRPr lang="es-MX" dirty="0"/>
          </a:p>
        </p:txBody>
      </p:sp>
      <p:sp>
        <p:nvSpPr>
          <p:cNvPr id="54" name="94 CuadroTexto">
            <a:extLst>
              <a:ext uri="{FF2B5EF4-FFF2-40B4-BE49-F238E27FC236}">
                <a16:creationId xmlns:a16="http://schemas.microsoft.com/office/drawing/2014/main" xmlns="" id="{0A848075-B96B-43E9-9036-E6A642070A8B}"/>
              </a:ext>
            </a:extLst>
          </p:cNvPr>
          <p:cNvSpPr txBox="1"/>
          <p:nvPr/>
        </p:nvSpPr>
        <p:spPr>
          <a:xfrm>
            <a:off x="4494512" y="5809496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cxnSp>
        <p:nvCxnSpPr>
          <p:cNvPr id="55" name="97 Conector recto">
            <a:extLst>
              <a:ext uri="{FF2B5EF4-FFF2-40B4-BE49-F238E27FC236}">
                <a16:creationId xmlns:a16="http://schemas.microsoft.com/office/drawing/2014/main" xmlns="" id="{04386726-4DF2-41F8-959D-B3CD724057AA}"/>
              </a:ext>
            </a:extLst>
          </p:cNvPr>
          <p:cNvCxnSpPr>
            <a:cxnSpLocks/>
          </p:cNvCxnSpPr>
          <p:nvPr/>
        </p:nvCxnSpPr>
        <p:spPr>
          <a:xfrm flipV="1">
            <a:off x="7367045" y="4538682"/>
            <a:ext cx="2386212" cy="152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45 Conector recto">
            <a:extLst>
              <a:ext uri="{FF2B5EF4-FFF2-40B4-BE49-F238E27FC236}">
                <a16:creationId xmlns:a16="http://schemas.microsoft.com/office/drawing/2014/main" xmlns="" id="{9845B0F4-2948-4624-8414-D7E33F258231}"/>
              </a:ext>
            </a:extLst>
          </p:cNvPr>
          <p:cNvCxnSpPr>
            <a:cxnSpLocks/>
          </p:cNvCxnSpPr>
          <p:nvPr/>
        </p:nvCxnSpPr>
        <p:spPr>
          <a:xfrm>
            <a:off x="7367045" y="4538682"/>
            <a:ext cx="0" cy="4835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45 Conector recto">
            <a:extLst>
              <a:ext uri="{FF2B5EF4-FFF2-40B4-BE49-F238E27FC236}">
                <a16:creationId xmlns:a16="http://schemas.microsoft.com/office/drawing/2014/main" xmlns="" id="{D29425BB-AC00-4881-8DFA-81BFB23A0F31}"/>
              </a:ext>
            </a:extLst>
          </p:cNvPr>
          <p:cNvCxnSpPr>
            <a:cxnSpLocks/>
          </p:cNvCxnSpPr>
          <p:nvPr/>
        </p:nvCxnSpPr>
        <p:spPr>
          <a:xfrm>
            <a:off x="9753257" y="4538682"/>
            <a:ext cx="0" cy="4835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93 Forma libre">
            <a:extLst>
              <a:ext uri="{FF2B5EF4-FFF2-40B4-BE49-F238E27FC236}">
                <a16:creationId xmlns:a16="http://schemas.microsoft.com/office/drawing/2014/main" xmlns="" id="{69B6C752-8579-4093-A413-190443F3A2C8}"/>
              </a:ext>
            </a:extLst>
          </p:cNvPr>
          <p:cNvSpPr/>
          <p:nvPr/>
        </p:nvSpPr>
        <p:spPr>
          <a:xfrm>
            <a:off x="9029271" y="5022193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Adquisiciones</a:t>
            </a:r>
          </a:p>
        </p:txBody>
      </p:sp>
      <p:sp>
        <p:nvSpPr>
          <p:cNvPr id="59" name="93 Forma libre">
            <a:extLst>
              <a:ext uri="{FF2B5EF4-FFF2-40B4-BE49-F238E27FC236}">
                <a16:creationId xmlns:a16="http://schemas.microsoft.com/office/drawing/2014/main" xmlns="" id="{7CE1D3F5-CA67-40D7-BCD0-10DFEBB4AE48}"/>
              </a:ext>
            </a:extLst>
          </p:cNvPr>
          <p:cNvSpPr/>
          <p:nvPr/>
        </p:nvSpPr>
        <p:spPr>
          <a:xfrm>
            <a:off x="6642379" y="5022193"/>
            <a:ext cx="1449332" cy="9072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Compras Directas</a:t>
            </a:r>
          </a:p>
        </p:txBody>
      </p:sp>
      <p:sp>
        <p:nvSpPr>
          <p:cNvPr id="68" name="94 CuadroTexto">
            <a:hlinkClick r:id="rId15"/>
            <a:extLst>
              <a:ext uri="{FF2B5EF4-FFF2-40B4-BE49-F238E27FC236}">
                <a16:creationId xmlns:a16="http://schemas.microsoft.com/office/drawing/2014/main" xmlns="" id="{EA7AF6AF-4F04-43DF-9425-61645582D823}"/>
              </a:ext>
            </a:extLst>
          </p:cNvPr>
          <p:cNvSpPr txBox="1"/>
          <p:nvPr/>
        </p:nvSpPr>
        <p:spPr>
          <a:xfrm>
            <a:off x="10012350" y="5779167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3575</a:t>
            </a:r>
            <a:endParaRPr lang="es-MX" dirty="0"/>
          </a:p>
        </p:txBody>
      </p:sp>
      <p:sp>
        <p:nvSpPr>
          <p:cNvPr id="69" name="94 CuadroTexto">
            <a:extLst>
              <a:ext uri="{FF2B5EF4-FFF2-40B4-BE49-F238E27FC236}">
                <a16:creationId xmlns:a16="http://schemas.microsoft.com/office/drawing/2014/main" xmlns="" id="{411BADF7-CA2C-4344-B438-E654C77F54D0}"/>
              </a:ext>
            </a:extLst>
          </p:cNvPr>
          <p:cNvSpPr txBox="1"/>
          <p:nvPr/>
        </p:nvSpPr>
        <p:spPr>
          <a:xfrm>
            <a:off x="7615820" y="5780145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6"/>
              </a:rPr>
              <a:t>3596</a:t>
            </a:r>
            <a:endParaRPr lang="es-MX" dirty="0"/>
          </a:p>
        </p:txBody>
      </p:sp>
      <p:sp>
        <p:nvSpPr>
          <p:cNvPr id="70" name="94 CuadroTexto">
            <a:extLst>
              <a:ext uri="{FF2B5EF4-FFF2-40B4-BE49-F238E27FC236}">
                <a16:creationId xmlns:a16="http://schemas.microsoft.com/office/drawing/2014/main" xmlns="" id="{971A4C5A-42EF-4B4E-94D1-AA212D492D3A}"/>
              </a:ext>
            </a:extLst>
          </p:cNvPr>
          <p:cNvSpPr txBox="1"/>
          <p:nvPr/>
        </p:nvSpPr>
        <p:spPr>
          <a:xfrm>
            <a:off x="9048771" y="5769821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71" name="94 CuadroTexto">
            <a:extLst>
              <a:ext uri="{FF2B5EF4-FFF2-40B4-BE49-F238E27FC236}">
                <a16:creationId xmlns:a16="http://schemas.microsoft.com/office/drawing/2014/main" xmlns="" id="{DD2A3E18-3D01-46F9-97DF-EDBFB69DD394}"/>
              </a:ext>
            </a:extLst>
          </p:cNvPr>
          <p:cNvSpPr txBox="1"/>
          <p:nvPr/>
        </p:nvSpPr>
        <p:spPr>
          <a:xfrm>
            <a:off x="6642379" y="5772420"/>
            <a:ext cx="466253" cy="1520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61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26</cp:revision>
  <dcterms:created xsi:type="dcterms:W3CDTF">2017-05-10T16:05:42Z</dcterms:created>
  <dcterms:modified xsi:type="dcterms:W3CDTF">2020-02-14T16:18:33Z</dcterms:modified>
</cp:coreProperties>
</file>