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360" y="186"/>
      </p:cViewPr>
      <p:guideLst>
        <p:guide orient="horz" pos="249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7F661-DECC-40A2-8F2E-EFE5CA0529A5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685800"/>
            <a:ext cx="5454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DB206-EB35-470F-9FB8-F54E944AA1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21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DB206-EB35-470F-9FB8-F54E944AA1B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016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transparencia.profepa.gob.mx/Transparencia/TransparenciaDGP/SUBAUDITORIAAMBIENTAL/SUBPROCURADOR%20DE%20AUDITORIA%20AMBIENTAL%203189.htm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hyperlink" Target="http://transparencia.profepa.gob.mx/Transparencia/TransparenciaDGP/ORGANIGRAMA/AUDITORIA_AMBIENTAL/Direccion_General_de_Operacion_de_Auditorias_.pdf" TargetMode="External"/><Relationship Id="rId5" Type="http://schemas.openxmlformats.org/officeDocument/2006/relationships/hyperlink" Target="http://transparencia.profepa.gob.mx/Transparencia/TransparenciaDGP/ORGANIGRAMA/formas/DIRECCION_GENERAL_DE_ADMINISTRACION.pdf" TargetMode="External"/><Relationship Id="rId10" Type="http://schemas.openxmlformats.org/officeDocument/2006/relationships/hyperlink" Target="http://transparencia.profepa.gob.mx/Transparencia/TransparenciaDGP/ORGANIGRAMA/AUDITORIA_AMBIENTAL/Direccion_General_de_Planeacion_y_Promocion_de_Auditorias_.pdf" TargetMode="External"/><Relationship Id="rId4" Type="http://schemas.openxmlformats.org/officeDocument/2006/relationships/hyperlink" Target="http://transparencia.profepa.gob.mx/Transparencia/TransparenciaDGP/ORGANIGRAMA/formas/PROFEPA%20basica_.pdf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35317" y="158152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Auditoría Ambiental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5317" y="237321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8630" y="237395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pt-BR" dirty="0">
                <a:hlinkClick r:id="rId3"/>
              </a:rPr>
              <a:t>3189</a:t>
            </a:r>
            <a:endParaRPr lang="es-MX" dirty="0"/>
          </a:p>
        </p:txBody>
      </p:sp>
      <p:cxnSp>
        <p:nvCxnSpPr>
          <p:cNvPr id="131" name="130 Conector recto"/>
          <p:cNvCxnSpPr>
            <a:cxnSpLocks/>
          </p:cNvCxnSpPr>
          <p:nvPr/>
        </p:nvCxnSpPr>
        <p:spPr>
          <a:xfrm>
            <a:off x="2616501" y="3073346"/>
            <a:ext cx="0" cy="11751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26 Botón de acción: Inicio">
            <a:hlinkClick r:id="rId4" highlightClick="1"/>
          </p:cNvPr>
          <p:cNvSpPr/>
          <p:nvPr/>
        </p:nvSpPr>
        <p:spPr>
          <a:xfrm>
            <a:off x="364527" y="7224043"/>
            <a:ext cx="391644" cy="36000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21" name="27 Botón de acción: Hacia atrás o Anterior">
            <a:hlinkClick r:id="rId5" highlightClick="1"/>
          </p:cNvPr>
          <p:cNvSpPr/>
          <p:nvPr/>
        </p:nvSpPr>
        <p:spPr>
          <a:xfrm>
            <a:off x="801458" y="7224043"/>
            <a:ext cx="386761" cy="36000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3673869" y="432420"/>
            <a:ext cx="5219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Auditoría Ambiental</a:t>
            </a:r>
            <a:endParaRPr lang="es-MX" dirty="0"/>
          </a:p>
        </p:txBody>
      </p:sp>
      <p:grpSp>
        <p:nvGrpSpPr>
          <p:cNvPr id="15" name="131 Grupo">
            <a:extLst>
              <a:ext uri="{FF2B5EF4-FFF2-40B4-BE49-F238E27FC236}">
                <a16:creationId xmlns:a16="http://schemas.microsoft.com/office/drawing/2014/main" xmlns="" id="{036DC712-9AA3-4CBA-83C1-B59FF1815839}"/>
              </a:ext>
            </a:extLst>
          </p:cNvPr>
          <p:cNvGrpSpPr/>
          <p:nvPr/>
        </p:nvGrpSpPr>
        <p:grpSpPr>
          <a:xfrm>
            <a:off x="13013" y="0"/>
            <a:ext cx="12588562" cy="7921625"/>
            <a:chOff x="-3176" y="0"/>
            <a:chExt cx="15497539" cy="9001125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xmlns="" id="{42E0BED8-7057-4043-AE87-BB0F25C33B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6">
              <a:extLst>
                <a:ext uri="{FF2B5EF4-FFF2-40B4-BE49-F238E27FC236}">
                  <a16:creationId xmlns:a16="http://schemas.microsoft.com/office/drawing/2014/main" xmlns="" id="{98EAC6DC-C248-4953-A675-42B7EA119B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8">
              <a:extLst>
                <a:ext uri="{FF2B5EF4-FFF2-40B4-BE49-F238E27FC236}">
                  <a16:creationId xmlns:a16="http://schemas.microsoft.com/office/drawing/2014/main" xmlns="" id="{2E989F69-7E9A-4A03-A099-8684B4C14DB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6">
              <a:extLst>
                <a:ext uri="{FF2B5EF4-FFF2-40B4-BE49-F238E27FC236}">
                  <a16:creationId xmlns:a16="http://schemas.microsoft.com/office/drawing/2014/main" xmlns="" id="{801AC17A-7D64-4A17-B78F-E76EBA8EE3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11">
              <a:extLst>
                <a:ext uri="{FF2B5EF4-FFF2-40B4-BE49-F238E27FC236}">
                  <a16:creationId xmlns:a16="http://schemas.microsoft.com/office/drawing/2014/main" xmlns="" id="{93F8F702-BDE7-4C0D-96CA-711C79DA1DB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158 Forma libre">
            <a:extLst>
              <a:ext uri="{FF2B5EF4-FFF2-40B4-BE49-F238E27FC236}">
                <a16:creationId xmlns:a16="http://schemas.microsoft.com/office/drawing/2014/main" xmlns="" id="{D99B6547-80DF-4DA4-9E1E-4B8FC717D81B}"/>
              </a:ext>
            </a:extLst>
          </p:cNvPr>
          <p:cNvSpPr/>
          <p:nvPr/>
        </p:nvSpPr>
        <p:spPr>
          <a:xfrm>
            <a:off x="1752405" y="424849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Dirección General de Planeación y Promoción de Auditorías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58 Forma libre">
            <a:extLst>
              <a:ext uri="{FF2B5EF4-FFF2-40B4-BE49-F238E27FC236}">
                <a16:creationId xmlns:a16="http://schemas.microsoft.com/office/drawing/2014/main" xmlns="" id="{D30BFF3C-1AC9-4AA4-807E-4AAAE7A98B95}"/>
              </a:ext>
            </a:extLst>
          </p:cNvPr>
          <p:cNvSpPr/>
          <p:nvPr/>
        </p:nvSpPr>
        <p:spPr>
          <a:xfrm>
            <a:off x="8533035" y="424849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Dirección General de Operación de Auditorías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130 Conector recto">
            <a:extLst>
              <a:ext uri="{FF2B5EF4-FFF2-40B4-BE49-F238E27FC236}">
                <a16:creationId xmlns:a16="http://schemas.microsoft.com/office/drawing/2014/main" xmlns="" id="{345A1A40-A72F-458A-886E-69D31FB347DB}"/>
              </a:ext>
            </a:extLst>
          </p:cNvPr>
          <p:cNvCxnSpPr>
            <a:cxnSpLocks/>
          </p:cNvCxnSpPr>
          <p:nvPr/>
        </p:nvCxnSpPr>
        <p:spPr>
          <a:xfrm>
            <a:off x="2628379" y="3096716"/>
            <a:ext cx="676875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130 Conector recto">
            <a:extLst>
              <a:ext uri="{FF2B5EF4-FFF2-40B4-BE49-F238E27FC236}">
                <a16:creationId xmlns:a16="http://schemas.microsoft.com/office/drawing/2014/main" xmlns="" id="{A915869F-6215-45F8-A128-6B9AB9F08039}"/>
              </a:ext>
            </a:extLst>
          </p:cNvPr>
          <p:cNvCxnSpPr>
            <a:cxnSpLocks/>
          </p:cNvCxnSpPr>
          <p:nvPr/>
        </p:nvCxnSpPr>
        <p:spPr>
          <a:xfrm>
            <a:off x="9397131" y="3073346"/>
            <a:ext cx="0" cy="11751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130 Conector recto">
            <a:extLst>
              <a:ext uri="{FF2B5EF4-FFF2-40B4-BE49-F238E27FC236}">
                <a16:creationId xmlns:a16="http://schemas.microsoft.com/office/drawing/2014/main" xmlns="" id="{7EDA9890-2831-401D-9490-9B70785241A3}"/>
              </a:ext>
            </a:extLst>
          </p:cNvPr>
          <p:cNvCxnSpPr>
            <a:cxnSpLocks/>
          </p:cNvCxnSpPr>
          <p:nvPr/>
        </p:nvCxnSpPr>
        <p:spPr>
          <a:xfrm>
            <a:off x="6276122" y="2542491"/>
            <a:ext cx="0" cy="5542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25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28</cp:revision>
  <dcterms:created xsi:type="dcterms:W3CDTF">2017-05-10T16:05:42Z</dcterms:created>
  <dcterms:modified xsi:type="dcterms:W3CDTF">2020-02-14T16:22:19Z</dcterms:modified>
</cp:coreProperties>
</file>