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601575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68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534" y="168"/>
      </p:cViewPr>
      <p:guideLst>
        <p:guide orient="horz" pos="2268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45120" y="2236951"/>
            <a:ext cx="10711339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90238" y="4080515"/>
            <a:ext cx="8821103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4388993" y="288374"/>
            <a:ext cx="4465245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93253" y="288374"/>
            <a:ext cx="13185711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5441" y="4627250"/>
            <a:ext cx="10711339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95441" y="3052052"/>
            <a:ext cx="10711339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93251" y="1680212"/>
            <a:ext cx="8825479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028757" y="1680212"/>
            <a:ext cx="8825479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0" y="288373"/>
            <a:ext cx="11341418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80" y="1611871"/>
            <a:ext cx="5567884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0080" y="2283618"/>
            <a:ext cx="5567884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401426" y="1611871"/>
            <a:ext cx="5570072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401426" y="2283618"/>
            <a:ext cx="5570072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3" y="286706"/>
            <a:ext cx="4145832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26866" y="286707"/>
            <a:ext cx="7044630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0083" y="1506857"/>
            <a:ext cx="4145832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69999" y="5040633"/>
            <a:ext cx="7560945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469999" y="643417"/>
            <a:ext cx="7560945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469999" y="5635707"/>
            <a:ext cx="7560945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30080" y="288373"/>
            <a:ext cx="11341418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80" y="1680212"/>
            <a:ext cx="11341418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30080" y="6674173"/>
            <a:ext cx="294036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05539" y="6674173"/>
            <a:ext cx="3990499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031131" y="6674173"/>
            <a:ext cx="294036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10" Type="http://schemas.openxmlformats.org/officeDocument/2006/relationships/hyperlink" Target="http://transparencia.profepa.gob.mx/Transparencia/TransparenciaDGP/PERFILES%20DE%20PUESTO/perfiles%20organigramas/delegacion%20en%20el%20estado%20de%20aguascalientes/SUBDELEGADO%20DE%20INSPECCION%20DE%20RECURSOS%20NATURALES%20EN%20EL%20ESTADO%20D%206215.htm" TargetMode="External"/><Relationship Id="rId4" Type="http://schemas.openxmlformats.org/officeDocument/2006/relationships/hyperlink" Target="http://transparencia.profepa.gob.mx/Transparencia/TransparenciaDGP/PERFILES%20DE%20PUESTO/perfiles%20organigramas/delegacion%20en%20el%20estado%20de%20aguascalientes/COORDINADOR%20OPERATIVO%20DE%20INSPECCION%20INDUSTRIAL%20%206029.htm" TargetMode="External"/><Relationship Id="rId9" Type="http://schemas.openxmlformats.org/officeDocument/2006/relationships/hyperlink" Target="http://transparencia.profepa.gob.mx/Transparencia/TransparenciaDGP/PERFILES%20DE%20PUESTO/perfiles%20organigramas/delegacion%20en%20el%20estado%20de%20aguascalientes/SUBDELEGADO%20JURIDICO%20EN%20EL%20ESTADO%20DE%20AGUASCALIENTES%206212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191239" y="288082"/>
            <a:ext cx="6498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Aguascalientes</a:t>
            </a:r>
          </a:p>
        </p:txBody>
      </p:sp>
      <p:sp>
        <p:nvSpPr>
          <p:cNvPr id="256" name="26 Botón de acción: Inicio">
            <a:hlinkClick r:id="rId2" highlightClick="1"/>
          </p:cNvPr>
          <p:cNvSpPr/>
          <p:nvPr/>
        </p:nvSpPr>
        <p:spPr>
          <a:xfrm>
            <a:off x="327485" y="6255097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257" name="27 Botón de acción: Hacia atrás o Anterior">
            <a:hlinkClick r:id="rId3" highlightClick="1"/>
          </p:cNvPr>
          <p:cNvSpPr/>
          <p:nvPr/>
        </p:nvSpPr>
        <p:spPr>
          <a:xfrm>
            <a:off x="1194667" y="6264746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258" name="257 Forma libre"/>
          <p:cNvSpPr/>
          <p:nvPr/>
        </p:nvSpPr>
        <p:spPr>
          <a:xfrm>
            <a:off x="5514765" y="1364250"/>
            <a:ext cx="1717800" cy="89177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kern="1200" dirty="0">
                <a:latin typeface="Arial" panose="020B0604020202020204" pitchFamily="34" charset="0"/>
                <a:cs typeface="Arial" panose="020B0604020202020204" pitchFamily="34" charset="0"/>
              </a:rPr>
              <a:t>Coordinación Operativa de Inspección Industrial</a:t>
            </a:r>
          </a:p>
        </p:txBody>
      </p:sp>
      <p:sp>
        <p:nvSpPr>
          <p:cNvPr id="259" name="258 CuadroTexto"/>
          <p:cNvSpPr txBox="1"/>
          <p:nvPr/>
        </p:nvSpPr>
        <p:spPr>
          <a:xfrm>
            <a:off x="5534013" y="2067847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N11</a:t>
            </a:r>
          </a:p>
        </p:txBody>
      </p:sp>
      <p:sp>
        <p:nvSpPr>
          <p:cNvPr id="260" name="259 CuadroTexto"/>
          <p:cNvSpPr txBox="1"/>
          <p:nvPr/>
        </p:nvSpPr>
        <p:spPr>
          <a:xfrm>
            <a:off x="6766312" y="2069045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4"/>
              </a:rPr>
              <a:t>6029</a:t>
            </a:r>
            <a:endParaRPr lang="es-MX" dirty="0"/>
          </a:p>
        </p:txBody>
      </p:sp>
      <p:sp>
        <p:nvSpPr>
          <p:cNvPr id="261" name="260 Forma libre"/>
          <p:cNvSpPr/>
          <p:nvPr/>
        </p:nvSpPr>
        <p:spPr>
          <a:xfrm>
            <a:off x="2027077" y="2952697"/>
            <a:ext cx="1751848" cy="107745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Jurídica</a:t>
            </a:r>
          </a:p>
        </p:txBody>
      </p:sp>
      <p:sp>
        <p:nvSpPr>
          <p:cNvPr id="262" name="261 CuadroTexto"/>
          <p:cNvSpPr txBox="1"/>
          <p:nvPr/>
        </p:nvSpPr>
        <p:spPr>
          <a:xfrm>
            <a:off x="2040309" y="3864086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264" name="263 Conector recto"/>
          <p:cNvCxnSpPr>
            <a:cxnSpLocks/>
          </p:cNvCxnSpPr>
          <p:nvPr/>
        </p:nvCxnSpPr>
        <p:spPr>
          <a:xfrm flipV="1">
            <a:off x="2852869" y="2689916"/>
            <a:ext cx="6976310" cy="3115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5" name="264 Conector recto"/>
          <p:cNvCxnSpPr/>
          <p:nvPr/>
        </p:nvCxnSpPr>
        <p:spPr>
          <a:xfrm>
            <a:off x="2852869" y="2689916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6" name="265 Conector recto"/>
          <p:cNvCxnSpPr>
            <a:cxnSpLocks/>
          </p:cNvCxnSpPr>
          <p:nvPr/>
        </p:nvCxnSpPr>
        <p:spPr>
          <a:xfrm>
            <a:off x="6373665" y="2256026"/>
            <a:ext cx="0" cy="22238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1" name="270 Forma libre"/>
          <p:cNvSpPr/>
          <p:nvPr/>
        </p:nvSpPr>
        <p:spPr>
          <a:xfrm>
            <a:off x="8893075" y="2938770"/>
            <a:ext cx="1835209" cy="109583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</a:t>
            </a:r>
          </a:p>
        </p:txBody>
      </p:sp>
      <p:sp>
        <p:nvSpPr>
          <p:cNvPr id="272" name="271 CuadroTexto"/>
          <p:cNvSpPr txBox="1"/>
          <p:nvPr/>
        </p:nvSpPr>
        <p:spPr>
          <a:xfrm>
            <a:off x="8924686" y="3864086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274" name="273 Conector recto"/>
          <p:cNvCxnSpPr/>
          <p:nvPr/>
        </p:nvCxnSpPr>
        <p:spPr>
          <a:xfrm>
            <a:off x="9852360" y="2682691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5" name="44 Grupo"/>
          <p:cNvGrpSpPr/>
          <p:nvPr/>
        </p:nvGrpSpPr>
        <p:grpSpPr>
          <a:xfrm>
            <a:off x="-3176" y="1"/>
            <a:ext cx="12604751" cy="7200900"/>
            <a:chOff x="-3176" y="0"/>
            <a:chExt cx="15497539" cy="9001125"/>
          </a:xfrm>
        </p:grpSpPr>
        <p:pic>
          <p:nvPicPr>
            <p:cNvPr id="4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7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8" name="Picture 8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0" name="Picture 11"/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675 CuadroTexto">
            <a:extLst>
              <a:ext uri="{FF2B5EF4-FFF2-40B4-BE49-F238E27FC236}">
                <a16:creationId xmlns:a16="http://schemas.microsoft.com/office/drawing/2014/main" xmlns="" id="{37D30C5C-2770-4C3D-9340-D32777020E4C}"/>
              </a:ext>
            </a:extLst>
          </p:cNvPr>
          <p:cNvSpPr txBox="1"/>
          <p:nvPr/>
        </p:nvSpPr>
        <p:spPr>
          <a:xfrm>
            <a:off x="3312672" y="3860876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6212</a:t>
            </a:r>
            <a:endParaRPr lang="es-MX" dirty="0"/>
          </a:p>
        </p:txBody>
      </p:sp>
      <p:sp>
        <p:nvSpPr>
          <p:cNvPr id="25" name="675 CuadroTexto">
            <a:extLst>
              <a:ext uri="{FF2B5EF4-FFF2-40B4-BE49-F238E27FC236}">
                <a16:creationId xmlns:a16="http://schemas.microsoft.com/office/drawing/2014/main" xmlns="" id="{9319D30A-BE6B-45E3-8CF1-BE07A161455E}"/>
              </a:ext>
            </a:extLst>
          </p:cNvPr>
          <p:cNvSpPr txBox="1"/>
          <p:nvPr/>
        </p:nvSpPr>
        <p:spPr>
          <a:xfrm>
            <a:off x="10260283" y="3874696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6215</a:t>
            </a:r>
            <a:endParaRPr lang="es-MX" dirty="0"/>
          </a:p>
        </p:txBody>
      </p:sp>
      <p:sp>
        <p:nvSpPr>
          <p:cNvPr id="26" name="260 Forma libre">
            <a:extLst>
              <a:ext uri="{FF2B5EF4-FFF2-40B4-BE49-F238E27FC236}">
                <a16:creationId xmlns:a16="http://schemas.microsoft.com/office/drawing/2014/main" xmlns="" id="{9EB972F6-60F6-402B-87C6-BE49F59BC9CB}"/>
              </a:ext>
            </a:extLst>
          </p:cNvPr>
          <p:cNvSpPr/>
          <p:nvPr/>
        </p:nvSpPr>
        <p:spPr>
          <a:xfrm>
            <a:off x="5514765" y="4403576"/>
            <a:ext cx="1751848" cy="107745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Inspector Elite</a:t>
            </a:r>
          </a:p>
        </p:txBody>
      </p:sp>
      <p:sp>
        <p:nvSpPr>
          <p:cNvPr id="27" name="261 CuadroTexto">
            <a:extLst>
              <a:ext uri="{FF2B5EF4-FFF2-40B4-BE49-F238E27FC236}">
                <a16:creationId xmlns:a16="http://schemas.microsoft.com/office/drawing/2014/main" xmlns="" id="{03D8F118-AAF1-4D54-A18B-F770BB858C3C}"/>
              </a:ext>
            </a:extLst>
          </p:cNvPr>
          <p:cNvSpPr txBox="1"/>
          <p:nvPr/>
        </p:nvSpPr>
        <p:spPr>
          <a:xfrm>
            <a:off x="5534013" y="5311755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28" name="261 CuadroTexto">
            <a:extLst>
              <a:ext uri="{FF2B5EF4-FFF2-40B4-BE49-F238E27FC236}">
                <a16:creationId xmlns:a16="http://schemas.microsoft.com/office/drawing/2014/main" xmlns="" id="{A6A43D57-CD1E-4D40-BA2F-5FAF963F5AE3}"/>
              </a:ext>
            </a:extLst>
          </p:cNvPr>
          <p:cNvSpPr txBox="1"/>
          <p:nvPr/>
        </p:nvSpPr>
        <p:spPr>
          <a:xfrm>
            <a:off x="6840295" y="5304844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3695</a:t>
            </a:r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29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25</cp:revision>
  <dcterms:created xsi:type="dcterms:W3CDTF">2017-05-10T16:05:42Z</dcterms:created>
  <dcterms:modified xsi:type="dcterms:W3CDTF">2020-02-25T16:03:28Z</dcterms:modified>
</cp:coreProperties>
</file>