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534" y="168"/>
      </p:cViewPr>
      <p:guideLst>
        <p:guide orient="horz" pos="226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0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8" y="4080515"/>
            <a:ext cx="882110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93" y="288374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3" y="288374"/>
            <a:ext cx="13185711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1" y="4627250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1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1" y="1680212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7" y="1680212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0" y="288373"/>
            <a:ext cx="11341418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0" y="1611871"/>
            <a:ext cx="5567884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0" y="2283618"/>
            <a:ext cx="5567884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611871"/>
            <a:ext cx="55700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283618"/>
            <a:ext cx="55700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3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286707"/>
            <a:ext cx="7044630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3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9" y="5040633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9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9" y="5635707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0" y="288373"/>
            <a:ext cx="1134141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0" y="1680212"/>
            <a:ext cx="1134141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0" y="6674173"/>
            <a:ext cx="294036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9" y="6674173"/>
            <a:ext cx="399049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1" y="6674173"/>
            <a:ext cx="294036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aguascalientes/SUBDELEGADO%20DE%20INSPECCION%20DE%20RECURSOS%20NATURALES%20EN%20EL%20ESTADO%20D%206215.htm" TargetMode="External"/><Relationship Id="rId4" Type="http://schemas.openxmlformats.org/officeDocument/2006/relationships/hyperlink" Target="http://transparencia.profepa.gob.mx/Transparencia/TransparenciaDGP/PERFILES%20DE%20PUESTO/perfiles%20organigramas/delegacion%20en%20el%20estado%20de%20aguascalientes/COORDINADOR%20OPERATIVO%20DE%20INSPECCION%20INDUSTRIAL%20%206029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aguascalientes/SUBDELEGADO%20JURIDICO%20EN%20EL%20ESTADO%20DE%20AGUASCALIENTES%2062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91239" y="288082"/>
            <a:ext cx="6498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Aguascalientes</a:t>
            </a:r>
          </a:p>
        </p:txBody>
      </p:sp>
      <p:sp>
        <p:nvSpPr>
          <p:cNvPr id="256" name="26 Botón de acción: Inicio">
            <a:hlinkClick r:id="rId2" highlightClick="1"/>
          </p:cNvPr>
          <p:cNvSpPr/>
          <p:nvPr/>
        </p:nvSpPr>
        <p:spPr>
          <a:xfrm>
            <a:off x="327485" y="6255097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57" name="27 Botón de acción: Hacia atrás o Anterior">
            <a:hlinkClick r:id="rId3" highlightClick="1"/>
          </p:cNvPr>
          <p:cNvSpPr/>
          <p:nvPr/>
        </p:nvSpPr>
        <p:spPr>
          <a:xfrm>
            <a:off x="1194667" y="6264746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58" name="257 Forma libre"/>
          <p:cNvSpPr/>
          <p:nvPr/>
        </p:nvSpPr>
        <p:spPr>
          <a:xfrm>
            <a:off x="5514765" y="1364250"/>
            <a:ext cx="1717800" cy="89177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>
                <a:latin typeface="Arial" panose="020B0604020202020204" pitchFamily="34" charset="0"/>
                <a:cs typeface="Arial" panose="020B0604020202020204" pitchFamily="34" charset="0"/>
              </a:rPr>
              <a:t>Coordinación Operativa de Inspección Industrial</a:t>
            </a:r>
          </a:p>
        </p:txBody>
      </p:sp>
      <p:sp>
        <p:nvSpPr>
          <p:cNvPr id="259" name="258 CuadroTexto"/>
          <p:cNvSpPr txBox="1"/>
          <p:nvPr/>
        </p:nvSpPr>
        <p:spPr>
          <a:xfrm>
            <a:off x="5534013" y="206784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260" name="259 CuadroTexto"/>
          <p:cNvSpPr txBox="1"/>
          <p:nvPr/>
        </p:nvSpPr>
        <p:spPr>
          <a:xfrm>
            <a:off x="6766312" y="206904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6029</a:t>
            </a:r>
            <a:endParaRPr lang="es-MX" dirty="0"/>
          </a:p>
        </p:txBody>
      </p:sp>
      <p:sp>
        <p:nvSpPr>
          <p:cNvPr id="261" name="260 Forma libre"/>
          <p:cNvSpPr/>
          <p:nvPr/>
        </p:nvSpPr>
        <p:spPr>
          <a:xfrm>
            <a:off x="2027077" y="2952697"/>
            <a:ext cx="1751848" cy="107745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262" name="261 CuadroTexto"/>
          <p:cNvSpPr txBox="1"/>
          <p:nvPr/>
        </p:nvSpPr>
        <p:spPr>
          <a:xfrm>
            <a:off x="2040309" y="386408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264" name="263 Conector recto"/>
          <p:cNvCxnSpPr>
            <a:cxnSpLocks/>
          </p:cNvCxnSpPr>
          <p:nvPr/>
        </p:nvCxnSpPr>
        <p:spPr>
          <a:xfrm flipV="1">
            <a:off x="2852869" y="2689916"/>
            <a:ext cx="6976310" cy="311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264 Conector recto"/>
          <p:cNvCxnSpPr/>
          <p:nvPr/>
        </p:nvCxnSpPr>
        <p:spPr>
          <a:xfrm>
            <a:off x="2852869" y="2689916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265 Conector recto"/>
          <p:cNvCxnSpPr>
            <a:cxnSpLocks/>
          </p:cNvCxnSpPr>
          <p:nvPr/>
        </p:nvCxnSpPr>
        <p:spPr>
          <a:xfrm>
            <a:off x="6373665" y="2256026"/>
            <a:ext cx="0" cy="2223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1" name="270 Forma libre"/>
          <p:cNvSpPr/>
          <p:nvPr/>
        </p:nvSpPr>
        <p:spPr>
          <a:xfrm>
            <a:off x="8893075" y="2938770"/>
            <a:ext cx="1835209" cy="1095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272" name="271 CuadroTexto"/>
          <p:cNvSpPr txBox="1"/>
          <p:nvPr/>
        </p:nvSpPr>
        <p:spPr>
          <a:xfrm>
            <a:off x="8924686" y="386408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9852360" y="268269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44 Grupo"/>
          <p:cNvGrpSpPr/>
          <p:nvPr/>
        </p:nvGrpSpPr>
        <p:grpSpPr>
          <a:xfrm>
            <a:off x="-3176" y="1"/>
            <a:ext cx="12604751" cy="7200900"/>
            <a:chOff x="-3176" y="0"/>
            <a:chExt cx="15497539" cy="9001125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8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1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:a16="http://schemas.microsoft.com/office/drawing/2014/main" xmlns="" id="{37D30C5C-2770-4C3D-9340-D32777020E4C}"/>
              </a:ext>
            </a:extLst>
          </p:cNvPr>
          <p:cNvSpPr txBox="1"/>
          <p:nvPr/>
        </p:nvSpPr>
        <p:spPr>
          <a:xfrm>
            <a:off x="3312672" y="386087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6212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:a16="http://schemas.microsoft.com/office/drawing/2014/main" xmlns="" id="{9319D30A-BE6B-45E3-8CF1-BE07A161455E}"/>
              </a:ext>
            </a:extLst>
          </p:cNvPr>
          <p:cNvSpPr txBox="1"/>
          <p:nvPr/>
        </p:nvSpPr>
        <p:spPr>
          <a:xfrm>
            <a:off x="10260283" y="387469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6215</a:t>
            </a:r>
            <a:endParaRPr lang="es-MX" dirty="0"/>
          </a:p>
        </p:txBody>
      </p:sp>
      <p:sp>
        <p:nvSpPr>
          <p:cNvPr id="26" name="260 Forma libre">
            <a:extLst>
              <a:ext uri="{FF2B5EF4-FFF2-40B4-BE49-F238E27FC236}">
                <a16:creationId xmlns:a16="http://schemas.microsoft.com/office/drawing/2014/main" xmlns="" id="{9EB972F6-60F6-402B-87C6-BE49F59BC9CB}"/>
              </a:ext>
            </a:extLst>
          </p:cNvPr>
          <p:cNvSpPr/>
          <p:nvPr/>
        </p:nvSpPr>
        <p:spPr>
          <a:xfrm>
            <a:off x="5514765" y="4403576"/>
            <a:ext cx="1751848" cy="107745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27" name="261 CuadroTexto">
            <a:extLst>
              <a:ext uri="{FF2B5EF4-FFF2-40B4-BE49-F238E27FC236}">
                <a16:creationId xmlns:a16="http://schemas.microsoft.com/office/drawing/2014/main" xmlns="" id="{03D8F118-AAF1-4D54-A18B-F770BB858C3C}"/>
              </a:ext>
            </a:extLst>
          </p:cNvPr>
          <p:cNvSpPr txBox="1"/>
          <p:nvPr/>
        </p:nvSpPr>
        <p:spPr>
          <a:xfrm>
            <a:off x="5534013" y="531175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28" name="261 CuadroTexto">
            <a:extLst>
              <a:ext uri="{FF2B5EF4-FFF2-40B4-BE49-F238E27FC236}">
                <a16:creationId xmlns:a16="http://schemas.microsoft.com/office/drawing/2014/main" xmlns="" id="{A6A43D57-CD1E-4D40-BA2F-5FAF963F5AE3}"/>
              </a:ext>
            </a:extLst>
          </p:cNvPr>
          <p:cNvSpPr txBox="1"/>
          <p:nvPr/>
        </p:nvSpPr>
        <p:spPr>
          <a:xfrm>
            <a:off x="6840295" y="530484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3695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25</cp:revision>
  <dcterms:created xsi:type="dcterms:W3CDTF">2017-05-10T16:05:42Z</dcterms:created>
  <dcterms:modified xsi:type="dcterms:W3CDTF">2020-02-25T16:03:28Z</dcterms:modified>
</cp:coreProperties>
</file>