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32230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87">
          <p15:clr>
            <a:srgbClr val="A4A3A4"/>
          </p15:clr>
        </p15:guide>
        <p15:guide id="2" pos="41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617" autoAdjust="0"/>
  </p:normalViewPr>
  <p:slideViewPr>
    <p:cSldViewPr>
      <p:cViewPr>
        <p:scale>
          <a:sx n="90" d="100"/>
          <a:sy n="90" d="100"/>
        </p:scale>
        <p:origin x="-414" y="342"/>
      </p:cViewPr>
      <p:guideLst>
        <p:guide orient="horz" pos="2087"/>
        <p:guide pos="4196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99176" y="2236951"/>
            <a:ext cx="11323955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98348" y="4080515"/>
            <a:ext cx="9325611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211948" y="288377"/>
            <a:ext cx="4720627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50062" y="288377"/>
            <a:ext cx="13939845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2375" y="4627253"/>
            <a:ext cx="1132395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52375" y="3052052"/>
            <a:ext cx="11323955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50060" y="1680215"/>
            <a:ext cx="933023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602336" y="1680215"/>
            <a:ext cx="933023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116" y="288373"/>
            <a:ext cx="11990071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66118" y="1611871"/>
            <a:ext cx="5886329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6118" y="2283621"/>
            <a:ext cx="5886329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767544" y="1611871"/>
            <a:ext cx="588864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767544" y="2283621"/>
            <a:ext cx="588864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119" y="286706"/>
            <a:ext cx="4382946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08651" y="286707"/>
            <a:ext cx="7447535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6119" y="1506857"/>
            <a:ext cx="438294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1268" y="5040636"/>
            <a:ext cx="799338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611268" y="643417"/>
            <a:ext cx="799338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611268" y="5635710"/>
            <a:ext cx="799338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66116" y="288373"/>
            <a:ext cx="11990071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66116" y="1680215"/>
            <a:ext cx="11990071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66116" y="6674176"/>
            <a:ext cx="310853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51788" y="6674176"/>
            <a:ext cx="42187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547652" y="6674176"/>
            <a:ext cx="310853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baja%20california/Subdelgado%20de%20Inspeccion%20de%20Recursos%20Naturales%20en%20el%20Estado%20de%20Baja%20California%205990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baja%20california/JEFE%20DE%20DEPARTAMENTO%20DE%20QUEJAS,%20DENUNCIAS%20Y%20COMUNICACION%20EN%20E%206230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baja%20california/Coordinador%20Administrativo%20en%20el%20Estado%20de%20Baja%20California%205983.htm" TargetMode="External"/><Relationship Id="rId17" Type="http://schemas.openxmlformats.org/officeDocument/2006/relationships/hyperlink" Target="http://transparencia.profepa.gob.mx/Transparencia/TransparenciaDGP/PERFILES%20DE%20PUESTO/perfiles%20organigramas/delegacion%20en%20el%20estado%20de%20baja%20california/JEFE%20DE%20DEPARTAMENTO%20DE%20DICTAMINACION%20EN%20EL%20ESTADO%20DE%20BAJA%20CALIFORNIA%206298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6" Type="http://schemas.openxmlformats.org/officeDocument/2006/relationships/hyperlink" Target="http://transparencia.profepa.gob.mx/Transparencia/TransparenciaDGP/PERFILES%20DE%20PUESTO/perfiles%20organigramas/delegacion%20en%20el%20estado%20de%20baja%20california/INSPECTOR%20ELITE%20628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baja%20california/Subdelegado%20de%20Inspeccion%20Industrial%20en%20el%20Estado%20de%20Baja%20California%205986.htm" TargetMode="External"/><Relationship Id="rId5" Type="http://schemas.openxmlformats.org/officeDocument/2006/relationships/image" Target="../media/image2.png"/><Relationship Id="rId15" Type="http://schemas.openxmlformats.org/officeDocument/2006/relationships/hyperlink" Target="http://transparencia.profepa.gob.mx/Transparencia/TransparenciaDGP/PERFILES%20DE%20PUESTO/perfiles%20organigramas/delegacion%20en%20el%20estado%20de%20baja%20california/ABOGADO%20ESPECIALISTA%206276.htm" TargetMode="External"/><Relationship Id="rId10" Type="http://schemas.openxmlformats.org/officeDocument/2006/relationships/hyperlink" Target="http://transparencia.profepa.gob.mx/Transparencia/TransparenciaDGP/PERFILES%20DE%20PUESTO/perfiles%20organigramas/delegacion%20en%20el%20estado%20de%20baja%20california/SUBDELEGADO%20JURIDICO%20EN%20EL%20ESTADO%20DE%20BAJA%20CALIFORNIA%206037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baja%20california/JEFE%20DE%20DEPARTAMENTO%20DE%20INSPECCION%20EN%20EL%20ESTADO%20DE%20BAJA%20CALIF%20626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373756" y="288083"/>
            <a:ext cx="6498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Baja California</a:t>
            </a:r>
          </a:p>
        </p:txBody>
      </p:sp>
      <p:sp>
        <p:nvSpPr>
          <p:cNvPr id="351" name="26 Botón de acción: Inicio">
            <a:hlinkClick r:id="rId2" highlightClick="1"/>
          </p:cNvPr>
          <p:cNvSpPr/>
          <p:nvPr/>
        </p:nvSpPr>
        <p:spPr>
          <a:xfrm>
            <a:off x="475878" y="6424894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52" name="27 Botón de acción: Hacia atrás o Anterior">
            <a:hlinkClick r:id="rId3" highlightClick="1"/>
          </p:cNvPr>
          <p:cNvSpPr/>
          <p:nvPr/>
        </p:nvSpPr>
        <p:spPr>
          <a:xfrm>
            <a:off x="1016809" y="6434542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359" name="358 Conector recto"/>
          <p:cNvCxnSpPr>
            <a:cxnSpLocks/>
          </p:cNvCxnSpPr>
          <p:nvPr/>
        </p:nvCxnSpPr>
        <p:spPr>
          <a:xfrm flipV="1">
            <a:off x="1401797" y="2585241"/>
            <a:ext cx="10227905" cy="70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360 Conector recto"/>
          <p:cNvCxnSpPr>
            <a:cxnSpLocks/>
          </p:cNvCxnSpPr>
          <p:nvPr/>
        </p:nvCxnSpPr>
        <p:spPr>
          <a:xfrm>
            <a:off x="6666561" y="2243293"/>
            <a:ext cx="0" cy="3490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6" name="365 Forma libre"/>
          <p:cNvSpPr/>
          <p:nvPr/>
        </p:nvSpPr>
        <p:spPr>
          <a:xfrm>
            <a:off x="10804868" y="3087876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Administrativa</a:t>
            </a:r>
          </a:p>
        </p:txBody>
      </p:sp>
      <p:cxnSp>
        <p:nvCxnSpPr>
          <p:cNvPr id="373" name="372 Conector recto"/>
          <p:cNvCxnSpPr>
            <a:cxnSpLocks/>
          </p:cNvCxnSpPr>
          <p:nvPr/>
        </p:nvCxnSpPr>
        <p:spPr>
          <a:xfrm>
            <a:off x="11629702" y="2585241"/>
            <a:ext cx="0" cy="5026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4" name="373 Forma libre"/>
          <p:cNvSpPr/>
          <p:nvPr/>
        </p:nvSpPr>
        <p:spPr>
          <a:xfrm>
            <a:off x="612478" y="2973815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404" name="403 CuadroTexto"/>
          <p:cNvSpPr txBox="1"/>
          <p:nvPr/>
        </p:nvSpPr>
        <p:spPr>
          <a:xfrm>
            <a:off x="636575" y="3862390"/>
            <a:ext cx="310712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94" name="93 Conector recto"/>
          <p:cNvCxnSpPr>
            <a:cxnSpLocks/>
          </p:cNvCxnSpPr>
          <p:nvPr/>
        </p:nvCxnSpPr>
        <p:spPr>
          <a:xfrm>
            <a:off x="1401797" y="2592338"/>
            <a:ext cx="0" cy="3814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8" name="131 Grupo">
            <a:extLst>
              <a:ext uri="{FF2B5EF4-FFF2-40B4-BE49-F238E27FC236}">
                <a16:creationId xmlns="" xmlns:a16="http://schemas.microsoft.com/office/drawing/2014/main" id="{CC8B179A-E367-4252-BD04-0F0EC7ED5FAB}"/>
              </a:ext>
            </a:extLst>
          </p:cNvPr>
          <p:cNvGrpSpPr/>
          <p:nvPr/>
        </p:nvGrpSpPr>
        <p:grpSpPr>
          <a:xfrm>
            <a:off x="0" y="0"/>
            <a:ext cx="13322300" cy="7200900"/>
            <a:chOff x="-3176" y="0"/>
            <a:chExt cx="15497539" cy="9001125"/>
          </a:xfrm>
        </p:grpSpPr>
        <p:pic>
          <p:nvPicPr>
            <p:cNvPr id="59" name="Picture 2">
              <a:extLst>
                <a:ext uri="{FF2B5EF4-FFF2-40B4-BE49-F238E27FC236}">
                  <a16:creationId xmlns="" xmlns:a16="http://schemas.microsoft.com/office/drawing/2014/main" id="{ED13CFF8-5DE3-4770-A4E4-05D45DEF4B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6">
              <a:extLst>
                <a:ext uri="{FF2B5EF4-FFF2-40B4-BE49-F238E27FC236}">
                  <a16:creationId xmlns="" xmlns:a16="http://schemas.microsoft.com/office/drawing/2014/main" id="{B6C35E72-8D55-47A2-BFF5-E127A78DB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8">
              <a:extLst>
                <a:ext uri="{FF2B5EF4-FFF2-40B4-BE49-F238E27FC236}">
                  <a16:creationId xmlns="" xmlns:a16="http://schemas.microsoft.com/office/drawing/2014/main" id="{ADAAF2CD-BA8F-45E3-BD9F-828D21B5BC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6">
              <a:extLst>
                <a:ext uri="{FF2B5EF4-FFF2-40B4-BE49-F238E27FC236}">
                  <a16:creationId xmlns="" xmlns:a16="http://schemas.microsoft.com/office/drawing/2014/main" id="{E0A9F163-A588-4A43-8183-1E0905B495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11">
              <a:extLst>
                <a:ext uri="{FF2B5EF4-FFF2-40B4-BE49-F238E27FC236}">
                  <a16:creationId xmlns="" xmlns:a16="http://schemas.microsoft.com/office/drawing/2014/main" id="{4D299C5A-1A01-4556-A3C7-B8EEAB196A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C297BA46-8010-4B95-B526-290485DA8908}"/>
              </a:ext>
            </a:extLst>
          </p:cNvPr>
          <p:cNvSpPr txBox="1"/>
          <p:nvPr/>
        </p:nvSpPr>
        <p:spPr>
          <a:xfrm>
            <a:off x="1672971" y="3839057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5990</a:t>
            </a:r>
            <a:endParaRPr lang="es-MX" dirty="0"/>
          </a:p>
        </p:txBody>
      </p:sp>
      <p:sp>
        <p:nvSpPr>
          <p:cNvPr id="26" name="67 Forma libre">
            <a:extLst>
              <a:ext uri="{FF2B5EF4-FFF2-40B4-BE49-F238E27FC236}">
                <a16:creationId xmlns="" xmlns:a16="http://schemas.microsoft.com/office/drawing/2014/main" id="{467D3DC3-8B15-41F8-B085-90CF97676FF5}"/>
              </a:ext>
            </a:extLst>
          </p:cNvPr>
          <p:cNvSpPr/>
          <p:nvPr/>
        </p:nvSpPr>
        <p:spPr>
          <a:xfrm>
            <a:off x="5802465" y="1282083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27" name="354 CuadroTexto">
            <a:extLst>
              <a:ext uri="{FF2B5EF4-FFF2-40B4-BE49-F238E27FC236}">
                <a16:creationId xmlns="" xmlns:a16="http://schemas.microsoft.com/office/drawing/2014/main" id="{9E2356C6-3B87-4104-A7A6-5036BA963814}"/>
              </a:ext>
            </a:extLst>
          </p:cNvPr>
          <p:cNvSpPr txBox="1"/>
          <p:nvPr/>
        </p:nvSpPr>
        <p:spPr>
          <a:xfrm>
            <a:off x="7064404" y="206554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5792</a:t>
            </a:r>
            <a:endParaRPr lang="es-MX" dirty="0"/>
          </a:p>
        </p:txBody>
      </p:sp>
      <p:sp>
        <p:nvSpPr>
          <p:cNvPr id="28" name="353 CuadroTexto">
            <a:extLst>
              <a:ext uri="{FF2B5EF4-FFF2-40B4-BE49-F238E27FC236}">
                <a16:creationId xmlns="" xmlns:a16="http://schemas.microsoft.com/office/drawing/2014/main" id="{9BD51BF3-7B14-4EB4-9F10-19C1DA26C48C}"/>
              </a:ext>
            </a:extLst>
          </p:cNvPr>
          <p:cNvSpPr txBox="1"/>
          <p:nvPr/>
        </p:nvSpPr>
        <p:spPr>
          <a:xfrm>
            <a:off x="5802465" y="206554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0" name="373 Forma libre">
            <a:extLst>
              <a:ext uri="{FF2B5EF4-FFF2-40B4-BE49-F238E27FC236}">
                <a16:creationId xmlns="" xmlns:a16="http://schemas.microsoft.com/office/drawing/2014/main" id="{2C286672-4784-4DD4-9A00-85A8F89D82C1}"/>
              </a:ext>
            </a:extLst>
          </p:cNvPr>
          <p:cNvSpPr/>
          <p:nvPr/>
        </p:nvSpPr>
        <p:spPr>
          <a:xfrm>
            <a:off x="4595348" y="2966719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31" name="373 Forma libre">
            <a:extLst>
              <a:ext uri="{FF2B5EF4-FFF2-40B4-BE49-F238E27FC236}">
                <a16:creationId xmlns="" xmlns:a16="http://schemas.microsoft.com/office/drawing/2014/main" id="{EDC60F64-609F-4931-89DC-36E6B883F6AB}"/>
              </a:ext>
            </a:extLst>
          </p:cNvPr>
          <p:cNvSpPr/>
          <p:nvPr/>
        </p:nvSpPr>
        <p:spPr>
          <a:xfrm>
            <a:off x="2517432" y="2973815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cxnSp>
        <p:nvCxnSpPr>
          <p:cNvPr id="32" name="93 Conector recto">
            <a:extLst>
              <a:ext uri="{FF2B5EF4-FFF2-40B4-BE49-F238E27FC236}">
                <a16:creationId xmlns="" xmlns:a16="http://schemas.microsoft.com/office/drawing/2014/main" id="{57306879-62CB-4AE1-BE52-98B9BD8EDE5D}"/>
              </a:ext>
            </a:extLst>
          </p:cNvPr>
          <p:cNvCxnSpPr>
            <a:cxnSpLocks/>
          </p:cNvCxnSpPr>
          <p:nvPr/>
        </p:nvCxnSpPr>
        <p:spPr>
          <a:xfrm>
            <a:off x="1165931" y="4319896"/>
            <a:ext cx="6845915" cy="134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93 Conector recto">
            <a:extLst>
              <a:ext uri="{FF2B5EF4-FFF2-40B4-BE49-F238E27FC236}">
                <a16:creationId xmlns="" xmlns:a16="http://schemas.microsoft.com/office/drawing/2014/main" id="{67814B61-94F2-4EF1-A97F-11D3965E369C}"/>
              </a:ext>
            </a:extLst>
          </p:cNvPr>
          <p:cNvCxnSpPr>
            <a:cxnSpLocks/>
          </p:cNvCxnSpPr>
          <p:nvPr/>
        </p:nvCxnSpPr>
        <p:spPr>
          <a:xfrm>
            <a:off x="5353721" y="2585241"/>
            <a:ext cx="0" cy="3814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93 Conector recto">
            <a:extLst>
              <a:ext uri="{FF2B5EF4-FFF2-40B4-BE49-F238E27FC236}">
                <a16:creationId xmlns="" xmlns:a16="http://schemas.microsoft.com/office/drawing/2014/main" id="{FE0EBDC4-C3FD-4B60-92B2-EC728EA4F61E}"/>
              </a:ext>
            </a:extLst>
          </p:cNvPr>
          <p:cNvCxnSpPr>
            <a:cxnSpLocks/>
          </p:cNvCxnSpPr>
          <p:nvPr/>
        </p:nvCxnSpPr>
        <p:spPr>
          <a:xfrm>
            <a:off x="3275805" y="2585242"/>
            <a:ext cx="0" cy="3814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93 Conector recto">
            <a:extLst>
              <a:ext uri="{FF2B5EF4-FFF2-40B4-BE49-F238E27FC236}">
                <a16:creationId xmlns="" xmlns:a16="http://schemas.microsoft.com/office/drawing/2014/main" id="{0BA6E290-5911-4FC9-A0B8-A3A8682DF354}"/>
              </a:ext>
            </a:extLst>
          </p:cNvPr>
          <p:cNvCxnSpPr>
            <a:cxnSpLocks/>
          </p:cNvCxnSpPr>
          <p:nvPr/>
        </p:nvCxnSpPr>
        <p:spPr>
          <a:xfrm>
            <a:off x="3242092" y="4028521"/>
            <a:ext cx="0" cy="298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675 CuadroTexto">
            <a:extLst>
              <a:ext uri="{FF2B5EF4-FFF2-40B4-BE49-F238E27FC236}">
                <a16:creationId xmlns="" xmlns:a16="http://schemas.microsoft.com/office/drawing/2014/main" id="{EA632A72-3982-4622-8E95-DA32873BC457}"/>
              </a:ext>
            </a:extLst>
          </p:cNvPr>
          <p:cNvSpPr txBox="1"/>
          <p:nvPr/>
        </p:nvSpPr>
        <p:spPr>
          <a:xfrm>
            <a:off x="5677198" y="3813014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6037</a:t>
            </a:r>
            <a:endParaRPr lang="es-MX" dirty="0"/>
          </a:p>
        </p:txBody>
      </p:sp>
      <p:sp>
        <p:nvSpPr>
          <p:cNvPr id="37" name="675 CuadroTexto">
            <a:extLst>
              <a:ext uri="{FF2B5EF4-FFF2-40B4-BE49-F238E27FC236}">
                <a16:creationId xmlns="" xmlns:a16="http://schemas.microsoft.com/office/drawing/2014/main" id="{84793618-960D-435B-8313-49295FF5C63E}"/>
              </a:ext>
            </a:extLst>
          </p:cNvPr>
          <p:cNvSpPr txBox="1"/>
          <p:nvPr/>
        </p:nvSpPr>
        <p:spPr>
          <a:xfrm>
            <a:off x="4611440" y="3830369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8" name="675 CuadroTexto">
            <a:extLst>
              <a:ext uri="{FF2B5EF4-FFF2-40B4-BE49-F238E27FC236}">
                <a16:creationId xmlns="" xmlns:a16="http://schemas.microsoft.com/office/drawing/2014/main" id="{21C5502B-1A39-4833-A2B3-FA123EA9DF40}"/>
              </a:ext>
            </a:extLst>
          </p:cNvPr>
          <p:cNvSpPr txBox="1"/>
          <p:nvPr/>
        </p:nvSpPr>
        <p:spPr>
          <a:xfrm>
            <a:off x="2548180" y="3845713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9" name="675 CuadroTexto">
            <a:extLst>
              <a:ext uri="{FF2B5EF4-FFF2-40B4-BE49-F238E27FC236}">
                <a16:creationId xmlns="" xmlns:a16="http://schemas.microsoft.com/office/drawing/2014/main" id="{B2362E29-42F4-4038-AD58-7CA313F34A7A}"/>
              </a:ext>
            </a:extLst>
          </p:cNvPr>
          <p:cNvSpPr txBox="1"/>
          <p:nvPr/>
        </p:nvSpPr>
        <p:spPr>
          <a:xfrm>
            <a:off x="3579810" y="3839057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5986</a:t>
            </a:r>
            <a:endParaRPr lang="es-MX" dirty="0"/>
          </a:p>
        </p:txBody>
      </p:sp>
      <p:sp>
        <p:nvSpPr>
          <p:cNvPr id="42" name="675 CuadroTexto">
            <a:extLst>
              <a:ext uri="{FF2B5EF4-FFF2-40B4-BE49-F238E27FC236}">
                <a16:creationId xmlns="" xmlns:a16="http://schemas.microsoft.com/office/drawing/2014/main" id="{24F5CC97-0639-4FFC-A708-CEC0570C869A}"/>
              </a:ext>
            </a:extLst>
          </p:cNvPr>
          <p:cNvSpPr txBox="1"/>
          <p:nvPr/>
        </p:nvSpPr>
        <p:spPr>
          <a:xfrm>
            <a:off x="11892743" y="3948005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5983</a:t>
            </a:r>
            <a:endParaRPr lang="es-MX" dirty="0"/>
          </a:p>
        </p:txBody>
      </p:sp>
      <p:sp>
        <p:nvSpPr>
          <p:cNvPr id="43" name="675 CuadroTexto">
            <a:extLst>
              <a:ext uri="{FF2B5EF4-FFF2-40B4-BE49-F238E27FC236}">
                <a16:creationId xmlns="" xmlns:a16="http://schemas.microsoft.com/office/drawing/2014/main" id="{54E66005-A4C8-46DE-A7D6-936BC09291A1}"/>
              </a:ext>
            </a:extLst>
          </p:cNvPr>
          <p:cNvSpPr txBox="1"/>
          <p:nvPr/>
        </p:nvSpPr>
        <p:spPr>
          <a:xfrm>
            <a:off x="10802290" y="3940909"/>
            <a:ext cx="434897" cy="16103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45" name="93 Conector recto">
            <a:extLst>
              <a:ext uri="{FF2B5EF4-FFF2-40B4-BE49-F238E27FC236}">
                <a16:creationId xmlns="" xmlns:a16="http://schemas.microsoft.com/office/drawing/2014/main" id="{236B4E29-7FD5-4492-8222-CD256EE4AE1F}"/>
              </a:ext>
            </a:extLst>
          </p:cNvPr>
          <p:cNvCxnSpPr>
            <a:cxnSpLocks/>
          </p:cNvCxnSpPr>
          <p:nvPr/>
        </p:nvCxnSpPr>
        <p:spPr>
          <a:xfrm>
            <a:off x="1176770" y="4319896"/>
            <a:ext cx="0" cy="4794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93 Conector recto">
            <a:extLst>
              <a:ext uri="{FF2B5EF4-FFF2-40B4-BE49-F238E27FC236}">
                <a16:creationId xmlns="" xmlns:a16="http://schemas.microsoft.com/office/drawing/2014/main" id="{7E616657-AF61-4617-A751-681EDC890043}"/>
              </a:ext>
            </a:extLst>
          </p:cNvPr>
          <p:cNvCxnSpPr>
            <a:cxnSpLocks/>
          </p:cNvCxnSpPr>
          <p:nvPr/>
        </p:nvCxnSpPr>
        <p:spPr>
          <a:xfrm flipH="1">
            <a:off x="2880969" y="4326909"/>
            <a:ext cx="6629" cy="4723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373 Forma libre">
            <a:extLst>
              <a:ext uri="{FF2B5EF4-FFF2-40B4-BE49-F238E27FC236}">
                <a16:creationId xmlns="" xmlns:a16="http://schemas.microsoft.com/office/drawing/2014/main" id="{890ACAFE-B334-47CE-974D-E96058161BAE}"/>
              </a:ext>
            </a:extLst>
          </p:cNvPr>
          <p:cNvSpPr/>
          <p:nvPr/>
        </p:nvSpPr>
        <p:spPr>
          <a:xfrm>
            <a:off x="435291" y="4795765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 de Inspección</a:t>
            </a:r>
          </a:p>
        </p:txBody>
      </p:sp>
      <p:sp>
        <p:nvSpPr>
          <p:cNvPr id="49" name="373 Forma libre">
            <a:extLst>
              <a:ext uri="{FF2B5EF4-FFF2-40B4-BE49-F238E27FC236}">
                <a16:creationId xmlns="" xmlns:a16="http://schemas.microsoft.com/office/drawing/2014/main" id="{6714D6D7-D162-48C1-83B3-345307645F39}"/>
              </a:ext>
            </a:extLst>
          </p:cNvPr>
          <p:cNvSpPr/>
          <p:nvPr/>
        </p:nvSpPr>
        <p:spPr>
          <a:xfrm>
            <a:off x="2129225" y="4810502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Abogado Especialista</a:t>
            </a:r>
          </a:p>
        </p:txBody>
      </p:sp>
      <p:sp>
        <p:nvSpPr>
          <p:cNvPr id="50" name="373 Forma libre">
            <a:extLst>
              <a:ext uri="{FF2B5EF4-FFF2-40B4-BE49-F238E27FC236}">
                <a16:creationId xmlns="" xmlns:a16="http://schemas.microsoft.com/office/drawing/2014/main" id="{CC995D7D-89F3-4E06-AB29-86E035E1AC93}"/>
              </a:ext>
            </a:extLst>
          </p:cNvPr>
          <p:cNvSpPr/>
          <p:nvPr/>
        </p:nvSpPr>
        <p:spPr>
          <a:xfrm>
            <a:off x="3853066" y="4819875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cxnSp>
        <p:nvCxnSpPr>
          <p:cNvPr id="52" name="93 Conector recto">
            <a:extLst>
              <a:ext uri="{FF2B5EF4-FFF2-40B4-BE49-F238E27FC236}">
                <a16:creationId xmlns="" xmlns:a16="http://schemas.microsoft.com/office/drawing/2014/main" id="{40BC1D79-910E-4C61-A894-F37C2DC33C43}"/>
              </a:ext>
            </a:extLst>
          </p:cNvPr>
          <p:cNvCxnSpPr>
            <a:cxnSpLocks/>
          </p:cNvCxnSpPr>
          <p:nvPr/>
        </p:nvCxnSpPr>
        <p:spPr>
          <a:xfrm>
            <a:off x="4631428" y="4319896"/>
            <a:ext cx="0" cy="4906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93 Conector recto">
            <a:extLst>
              <a:ext uri="{FF2B5EF4-FFF2-40B4-BE49-F238E27FC236}">
                <a16:creationId xmlns="" xmlns:a16="http://schemas.microsoft.com/office/drawing/2014/main" id="{4A6A8013-5A5C-4B20-8DDB-8E67EA809A8C}"/>
              </a:ext>
            </a:extLst>
          </p:cNvPr>
          <p:cNvCxnSpPr>
            <a:cxnSpLocks/>
          </p:cNvCxnSpPr>
          <p:nvPr/>
        </p:nvCxnSpPr>
        <p:spPr>
          <a:xfrm>
            <a:off x="6313774" y="4344102"/>
            <a:ext cx="0" cy="5283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93 Conector recto">
            <a:extLst>
              <a:ext uri="{FF2B5EF4-FFF2-40B4-BE49-F238E27FC236}">
                <a16:creationId xmlns="" xmlns:a16="http://schemas.microsoft.com/office/drawing/2014/main" id="{315A7A79-ED95-410B-AAEC-768AD16C243F}"/>
              </a:ext>
            </a:extLst>
          </p:cNvPr>
          <p:cNvCxnSpPr>
            <a:cxnSpLocks/>
          </p:cNvCxnSpPr>
          <p:nvPr/>
        </p:nvCxnSpPr>
        <p:spPr>
          <a:xfrm>
            <a:off x="8011846" y="4344102"/>
            <a:ext cx="1" cy="3120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373 Forma libre">
            <a:extLst>
              <a:ext uri="{FF2B5EF4-FFF2-40B4-BE49-F238E27FC236}">
                <a16:creationId xmlns="" xmlns:a16="http://schemas.microsoft.com/office/drawing/2014/main" id="{4F5488F5-518F-4A81-8460-E5D034926F4D}"/>
              </a:ext>
            </a:extLst>
          </p:cNvPr>
          <p:cNvSpPr/>
          <p:nvPr/>
        </p:nvSpPr>
        <p:spPr>
          <a:xfrm>
            <a:off x="5555401" y="4830440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 de Dictaminación</a:t>
            </a:r>
          </a:p>
        </p:txBody>
      </p:sp>
      <p:sp>
        <p:nvSpPr>
          <p:cNvPr id="68" name="373 Forma libre">
            <a:extLst>
              <a:ext uri="{FF2B5EF4-FFF2-40B4-BE49-F238E27FC236}">
                <a16:creationId xmlns="" xmlns:a16="http://schemas.microsoft.com/office/drawing/2014/main" id="{C356A51C-25F2-43FA-90E3-DA99D4B5AD56}"/>
              </a:ext>
            </a:extLst>
          </p:cNvPr>
          <p:cNvSpPr/>
          <p:nvPr/>
        </p:nvSpPr>
        <p:spPr>
          <a:xfrm>
            <a:off x="7218063" y="4552319"/>
            <a:ext cx="1516747" cy="103337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72" name="403 CuadroTexto">
            <a:extLst>
              <a:ext uri="{FF2B5EF4-FFF2-40B4-BE49-F238E27FC236}">
                <a16:creationId xmlns="" xmlns:a16="http://schemas.microsoft.com/office/drawing/2014/main" id="{CBFCF72C-67BA-4544-A59D-C554A45D1084}"/>
              </a:ext>
            </a:extLst>
          </p:cNvPr>
          <p:cNvSpPr txBox="1"/>
          <p:nvPr/>
        </p:nvSpPr>
        <p:spPr>
          <a:xfrm>
            <a:off x="4957451" y="5684008"/>
            <a:ext cx="396270" cy="1598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6230</a:t>
            </a:r>
            <a:endParaRPr lang="es-MX" dirty="0"/>
          </a:p>
        </p:txBody>
      </p:sp>
      <p:sp>
        <p:nvSpPr>
          <p:cNvPr id="73" name="403 CuadroTexto">
            <a:extLst>
              <a:ext uri="{FF2B5EF4-FFF2-40B4-BE49-F238E27FC236}">
                <a16:creationId xmlns="" xmlns:a16="http://schemas.microsoft.com/office/drawing/2014/main" id="{55B2F18A-7F6F-47E1-AAA7-EA738A6AAD70}"/>
              </a:ext>
            </a:extLst>
          </p:cNvPr>
          <p:cNvSpPr txBox="1"/>
          <p:nvPr/>
        </p:nvSpPr>
        <p:spPr>
          <a:xfrm>
            <a:off x="3878823" y="5691436"/>
            <a:ext cx="310712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4" name="403 CuadroTexto">
            <a:extLst>
              <a:ext uri="{FF2B5EF4-FFF2-40B4-BE49-F238E27FC236}">
                <a16:creationId xmlns="" xmlns:a16="http://schemas.microsoft.com/office/drawing/2014/main" id="{AA6CA96F-BF6D-4F9C-84D1-AF3F52CA5CBF}"/>
              </a:ext>
            </a:extLst>
          </p:cNvPr>
          <p:cNvSpPr txBox="1"/>
          <p:nvPr/>
        </p:nvSpPr>
        <p:spPr>
          <a:xfrm>
            <a:off x="454375" y="5677921"/>
            <a:ext cx="310712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5" name="403 CuadroTexto">
            <a:extLst>
              <a:ext uri="{FF2B5EF4-FFF2-40B4-BE49-F238E27FC236}">
                <a16:creationId xmlns="" xmlns:a16="http://schemas.microsoft.com/office/drawing/2014/main" id="{BFACA7E8-8795-4885-8CE7-8C4EB17C29D8}"/>
              </a:ext>
            </a:extLst>
          </p:cNvPr>
          <p:cNvSpPr txBox="1"/>
          <p:nvPr/>
        </p:nvSpPr>
        <p:spPr>
          <a:xfrm>
            <a:off x="1524602" y="5691435"/>
            <a:ext cx="419035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6260</a:t>
            </a:r>
            <a:endParaRPr lang="es-MX" dirty="0"/>
          </a:p>
        </p:txBody>
      </p:sp>
      <p:sp>
        <p:nvSpPr>
          <p:cNvPr id="76" name="403 CuadroTexto">
            <a:extLst>
              <a:ext uri="{FF2B5EF4-FFF2-40B4-BE49-F238E27FC236}">
                <a16:creationId xmlns="" xmlns:a16="http://schemas.microsoft.com/office/drawing/2014/main" id="{B8208C28-0E67-4B63-8315-D32F9571479A}"/>
              </a:ext>
            </a:extLst>
          </p:cNvPr>
          <p:cNvSpPr txBox="1"/>
          <p:nvPr/>
        </p:nvSpPr>
        <p:spPr>
          <a:xfrm>
            <a:off x="3226937" y="5698005"/>
            <a:ext cx="406272" cy="1477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6276</a:t>
            </a:r>
            <a:endParaRPr lang="es-MX" dirty="0"/>
          </a:p>
        </p:txBody>
      </p:sp>
      <p:sp>
        <p:nvSpPr>
          <p:cNvPr id="77" name="403 CuadroTexto">
            <a:extLst>
              <a:ext uri="{FF2B5EF4-FFF2-40B4-BE49-F238E27FC236}">
                <a16:creationId xmlns="" xmlns:a16="http://schemas.microsoft.com/office/drawing/2014/main" id="{F14105B3-A43D-4BD2-B4F3-1B42ECAE0B47}"/>
              </a:ext>
            </a:extLst>
          </p:cNvPr>
          <p:cNvSpPr txBox="1"/>
          <p:nvPr/>
        </p:nvSpPr>
        <p:spPr>
          <a:xfrm>
            <a:off x="2148308" y="5691435"/>
            <a:ext cx="369123" cy="15243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8" name="403 CuadroTexto">
            <a:extLst>
              <a:ext uri="{FF2B5EF4-FFF2-40B4-BE49-F238E27FC236}">
                <a16:creationId xmlns="" xmlns:a16="http://schemas.microsoft.com/office/drawing/2014/main" id="{CF2989FA-7EFC-4DBC-BEC1-E4CF54008141}"/>
              </a:ext>
            </a:extLst>
          </p:cNvPr>
          <p:cNvSpPr txBox="1"/>
          <p:nvPr/>
        </p:nvSpPr>
        <p:spPr>
          <a:xfrm>
            <a:off x="7239646" y="5446661"/>
            <a:ext cx="310712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9" name="403 CuadroTexto">
            <a:extLst>
              <a:ext uri="{FF2B5EF4-FFF2-40B4-BE49-F238E27FC236}">
                <a16:creationId xmlns="" xmlns:a16="http://schemas.microsoft.com/office/drawing/2014/main" id="{2961040B-C057-4F9A-98BC-5EC902CD4775}"/>
              </a:ext>
            </a:extLst>
          </p:cNvPr>
          <p:cNvSpPr txBox="1"/>
          <p:nvPr/>
        </p:nvSpPr>
        <p:spPr>
          <a:xfrm>
            <a:off x="8340500" y="5437972"/>
            <a:ext cx="394310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6"/>
              </a:rPr>
              <a:t>6281</a:t>
            </a:r>
            <a:endParaRPr lang="es-MX" dirty="0"/>
          </a:p>
        </p:txBody>
      </p:sp>
      <p:sp>
        <p:nvSpPr>
          <p:cNvPr id="80" name="403 CuadroTexto">
            <a:extLst>
              <a:ext uri="{FF2B5EF4-FFF2-40B4-BE49-F238E27FC236}">
                <a16:creationId xmlns="" xmlns:a16="http://schemas.microsoft.com/office/drawing/2014/main" id="{C75CB5A1-EDC6-43F8-A6A0-34B09AA29CBF}"/>
              </a:ext>
            </a:extLst>
          </p:cNvPr>
          <p:cNvSpPr txBox="1"/>
          <p:nvPr/>
        </p:nvSpPr>
        <p:spPr>
          <a:xfrm>
            <a:off x="6655535" y="5697902"/>
            <a:ext cx="389286" cy="14597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7"/>
              </a:rPr>
              <a:t>6298</a:t>
            </a:r>
            <a:endParaRPr lang="es-MX" dirty="0"/>
          </a:p>
        </p:txBody>
      </p:sp>
      <p:sp>
        <p:nvSpPr>
          <p:cNvPr id="81" name="403 CuadroTexto">
            <a:extLst>
              <a:ext uri="{FF2B5EF4-FFF2-40B4-BE49-F238E27FC236}">
                <a16:creationId xmlns="" xmlns:a16="http://schemas.microsoft.com/office/drawing/2014/main" id="{EA2D8012-A0FF-4CDA-8E4A-02D166E0CB54}"/>
              </a:ext>
            </a:extLst>
          </p:cNvPr>
          <p:cNvSpPr txBox="1"/>
          <p:nvPr/>
        </p:nvSpPr>
        <p:spPr>
          <a:xfrm>
            <a:off x="5576907" y="5698977"/>
            <a:ext cx="310712" cy="13770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64</Words>
  <Application>Microsoft Office PowerPoint</Application>
  <PresentationFormat>Personalizado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33</cp:revision>
  <dcterms:created xsi:type="dcterms:W3CDTF">2017-05-10T16:05:42Z</dcterms:created>
  <dcterms:modified xsi:type="dcterms:W3CDTF">2020-02-25T16:10:37Z</dcterms:modified>
</cp:coreProperties>
</file>