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8808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744" y="168"/>
      </p:cViewPr>
      <p:guideLst>
        <p:guide orient="horz" pos="2268"/>
        <p:guide pos="37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1068" y="2236951"/>
            <a:ext cx="10098723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2132" y="4080515"/>
            <a:ext cx="831659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566043" y="288380"/>
            <a:ext cx="420986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36448" y="288380"/>
            <a:ext cx="1243157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511" y="4627256"/>
            <a:ext cx="10098723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8511" y="3052052"/>
            <a:ext cx="10098723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36446" y="1680218"/>
            <a:ext cx="8320721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455183" y="1680218"/>
            <a:ext cx="8320721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5" y="288373"/>
            <a:ext cx="1069276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5" y="1611871"/>
            <a:ext cx="5249439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4045" y="2283624"/>
            <a:ext cx="5249439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035309" y="1611871"/>
            <a:ext cx="5251501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035309" y="2283624"/>
            <a:ext cx="5251501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6" y="286706"/>
            <a:ext cx="3908718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5085" y="286707"/>
            <a:ext cx="664172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4046" y="1506857"/>
            <a:ext cx="3908718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8734" y="5040639"/>
            <a:ext cx="71285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28734" y="643417"/>
            <a:ext cx="71285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28734" y="5635713"/>
            <a:ext cx="71285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94045" y="288373"/>
            <a:ext cx="1069276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5" y="1680218"/>
            <a:ext cx="1069276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94045" y="6674179"/>
            <a:ext cx="277219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059293" y="6674179"/>
            <a:ext cx="376227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14614" y="6674179"/>
            <a:ext cx="277219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baja%20california%20sur/SUBDELEGADO%20JURIDICO%20EN%20EL%20ESTADO%20DE%20BAJA%20CALIFORNIA%20SUR%20%206036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baja%20california%20sur/JEFE%20DE%20DEPARTAMENTO%20DE%20QUEJAS,%20DENUNCIAS%20Y%20COMUNICACION%20EN%20EL%206218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baja%20california%20sur/JEFE%20DE%20DEPARTAMENTO%20DE%20REPRESENTACION%20REGIONAL%20(A)%20EN%20EL%20ESTA%206250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6" Type="http://schemas.openxmlformats.org/officeDocument/2006/relationships/hyperlink" Target="http://transparencia.profepa.gob.mx/Transparencia/TransparenciaDGP/PERFILES%20DE%20PUESTO/perfiles%20organigramas/delegacion%20en%20el%20estado%20de%20baja%20california%20sur/JEFE%20DE%20DEPARTAMENTO%20DE%20QUEJAS,%20DENUNCIAS%20Y%20COMUNICACION%20EN%20E%206208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5" Type="http://schemas.openxmlformats.org/officeDocument/2006/relationships/image" Target="../media/image2.png"/><Relationship Id="rId15" Type="http://schemas.openxmlformats.org/officeDocument/2006/relationships/hyperlink" Target="http://transparencia.profepa.gob.mx/Transparencia/TransparenciaDGP/PERFILES%20DE%20PUESTO/perfiles%20organigramas/delegacion%20en%20el%20estado%20de%20baja%20california%20sur/INSPECTOR%20ELITE%206220.htm" TargetMode="External"/><Relationship Id="rId10" Type="http://schemas.openxmlformats.org/officeDocument/2006/relationships/hyperlink" Target="http://transparencia.profepa.gob.mx/Transparencia/TransparenciaDGP/PERFILES%20DE%20PUESTO/perfiles%20organigramas/delegacion%20en%20el%20estado%20de%20baja%20california%20sur/Subdelegado%20de%20Inspeccion%20de%20Recursos%20Naturales%20en%20el%20Estado%20de%20Baja%20California%20Sur%205974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baja%20california%20sur/Subdelegado%20de%20Impacto%20Ambiental%20y%20Zofemat%20en%20el%20Estado%20de%20Baja%20California%20Sur%206005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baja%20california%20sur/JEFE%20DE%20DEPARTAMENTO%20DE%20INSPECCION%20EN%20EL%20ESTADO%20DE%20BAJA%20CALIF%20624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72073" y="288083"/>
            <a:ext cx="7003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Baja California Sur</a:t>
            </a:r>
          </a:p>
        </p:txBody>
      </p:sp>
      <p:sp>
        <p:nvSpPr>
          <p:cNvPr id="543" name="26 Botón de acción: Inicio">
            <a:hlinkClick r:id="rId2" highlightClick="1"/>
          </p:cNvPr>
          <p:cNvSpPr/>
          <p:nvPr/>
        </p:nvSpPr>
        <p:spPr>
          <a:xfrm>
            <a:off x="344500" y="6453869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544" name="27 Botón de acción: Hacia atrás o Anterior">
            <a:hlinkClick r:id="rId3" highlightClick="1"/>
          </p:cNvPr>
          <p:cNvSpPr/>
          <p:nvPr/>
        </p:nvSpPr>
        <p:spPr>
          <a:xfrm>
            <a:off x="820421" y="6463517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551" name="550 Conector recto"/>
          <p:cNvCxnSpPr>
            <a:cxnSpLocks/>
          </p:cNvCxnSpPr>
          <p:nvPr/>
        </p:nvCxnSpPr>
        <p:spPr>
          <a:xfrm flipV="1">
            <a:off x="1376951" y="2649044"/>
            <a:ext cx="8460663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4" name="553 Forma libre"/>
          <p:cNvSpPr/>
          <p:nvPr/>
        </p:nvSpPr>
        <p:spPr>
          <a:xfrm>
            <a:off x="590880" y="2995311"/>
            <a:ext cx="1572143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555" name="554 CuadroTexto"/>
          <p:cNvSpPr txBox="1"/>
          <p:nvPr/>
        </p:nvSpPr>
        <p:spPr>
          <a:xfrm>
            <a:off x="618954" y="377916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557" name="556 Conector recto"/>
          <p:cNvCxnSpPr>
            <a:cxnSpLocks/>
          </p:cNvCxnSpPr>
          <p:nvPr/>
        </p:nvCxnSpPr>
        <p:spPr>
          <a:xfrm flipH="1">
            <a:off x="1376951" y="2659491"/>
            <a:ext cx="1398" cy="3358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8" name="557 Conector recto"/>
          <p:cNvCxnSpPr>
            <a:cxnSpLocks/>
          </p:cNvCxnSpPr>
          <p:nvPr/>
        </p:nvCxnSpPr>
        <p:spPr>
          <a:xfrm>
            <a:off x="9837614" y="2659491"/>
            <a:ext cx="1" cy="3617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9" name="558 Forma libre"/>
          <p:cNvSpPr/>
          <p:nvPr/>
        </p:nvSpPr>
        <p:spPr>
          <a:xfrm>
            <a:off x="4735932" y="2988301"/>
            <a:ext cx="174409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 Impacto Ambiental y ZOFEMAT</a:t>
            </a:r>
          </a:p>
        </p:txBody>
      </p:sp>
      <p:sp>
        <p:nvSpPr>
          <p:cNvPr id="563" name="562 Forma libre"/>
          <p:cNvSpPr/>
          <p:nvPr/>
        </p:nvSpPr>
        <p:spPr>
          <a:xfrm>
            <a:off x="8973029" y="3015399"/>
            <a:ext cx="172916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cxnSp>
        <p:nvCxnSpPr>
          <p:cNvPr id="566" name="565 Conector recto"/>
          <p:cNvCxnSpPr>
            <a:cxnSpLocks/>
          </p:cNvCxnSpPr>
          <p:nvPr/>
        </p:nvCxnSpPr>
        <p:spPr>
          <a:xfrm>
            <a:off x="5645767" y="2203014"/>
            <a:ext cx="0" cy="7922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131 Grupo">
            <a:extLst>
              <a:ext uri="{FF2B5EF4-FFF2-40B4-BE49-F238E27FC236}">
                <a16:creationId xmlns="" xmlns:a16="http://schemas.microsoft.com/office/drawing/2014/main" id="{D277458B-6BFD-4E65-B292-49A0037B979D}"/>
              </a:ext>
            </a:extLst>
          </p:cNvPr>
          <p:cNvGrpSpPr/>
          <p:nvPr/>
        </p:nvGrpSpPr>
        <p:grpSpPr>
          <a:xfrm>
            <a:off x="-5627" y="-24504"/>
            <a:ext cx="11892104" cy="7225404"/>
            <a:chOff x="-3176" y="0"/>
            <a:chExt cx="15497539" cy="9001125"/>
          </a:xfrm>
        </p:grpSpPr>
        <p:pic>
          <p:nvPicPr>
            <p:cNvPr id="51" name="Picture 2">
              <a:extLst>
                <a:ext uri="{FF2B5EF4-FFF2-40B4-BE49-F238E27FC236}">
                  <a16:creationId xmlns="" xmlns:a16="http://schemas.microsoft.com/office/drawing/2014/main" id="{5445F1D3-7412-45D8-8BF7-7A319D8061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="" xmlns:a16="http://schemas.microsoft.com/office/drawing/2014/main" id="{B68C8203-DF0C-42F2-BC7D-791010FBDE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8">
              <a:extLst>
                <a:ext uri="{FF2B5EF4-FFF2-40B4-BE49-F238E27FC236}">
                  <a16:creationId xmlns="" xmlns:a16="http://schemas.microsoft.com/office/drawing/2014/main" id="{B33BFC8A-D2A5-4C0F-94BF-6C3398836D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6">
              <a:extLst>
                <a:ext uri="{FF2B5EF4-FFF2-40B4-BE49-F238E27FC236}">
                  <a16:creationId xmlns="" xmlns:a16="http://schemas.microsoft.com/office/drawing/2014/main" id="{433FFC9B-262A-45A4-8847-F81AB9106E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11">
              <a:extLst>
                <a:ext uri="{FF2B5EF4-FFF2-40B4-BE49-F238E27FC236}">
                  <a16:creationId xmlns="" xmlns:a16="http://schemas.microsoft.com/office/drawing/2014/main" id="{5114BFA6-A21A-4053-BA7E-6433E21B78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554 CuadroTexto">
            <a:extLst>
              <a:ext uri="{FF2B5EF4-FFF2-40B4-BE49-F238E27FC236}">
                <a16:creationId xmlns="" xmlns:a16="http://schemas.microsoft.com/office/drawing/2014/main" id="{9552424C-1360-4C7F-8C57-DC453EC28185}"/>
              </a:ext>
            </a:extLst>
          </p:cNvPr>
          <p:cNvSpPr txBox="1"/>
          <p:nvPr/>
        </p:nvSpPr>
        <p:spPr>
          <a:xfrm>
            <a:off x="4743545" y="378643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29" name="554 CuadroTexto">
            <a:extLst>
              <a:ext uri="{FF2B5EF4-FFF2-40B4-BE49-F238E27FC236}">
                <a16:creationId xmlns="" xmlns:a16="http://schemas.microsoft.com/office/drawing/2014/main" id="{69B2CC13-F428-4838-8E90-1839E4818C2B}"/>
              </a:ext>
            </a:extLst>
          </p:cNvPr>
          <p:cNvSpPr txBox="1"/>
          <p:nvPr/>
        </p:nvSpPr>
        <p:spPr>
          <a:xfrm>
            <a:off x="8989616" y="380080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2" name="675 CuadroTexto">
            <a:extLst>
              <a:ext uri="{FF2B5EF4-FFF2-40B4-BE49-F238E27FC236}">
                <a16:creationId xmlns="" xmlns:a16="http://schemas.microsoft.com/office/drawing/2014/main" id="{19D223CA-1697-4419-92B2-527517571A76}"/>
              </a:ext>
            </a:extLst>
          </p:cNvPr>
          <p:cNvSpPr txBox="1"/>
          <p:nvPr/>
        </p:nvSpPr>
        <p:spPr>
          <a:xfrm>
            <a:off x="10235945" y="378927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6036</a:t>
            </a:r>
            <a:endParaRPr lang="es-MX" dirty="0"/>
          </a:p>
        </p:txBody>
      </p:sp>
      <p:sp>
        <p:nvSpPr>
          <p:cNvPr id="33" name="675 CuadroTexto">
            <a:extLst>
              <a:ext uri="{FF2B5EF4-FFF2-40B4-BE49-F238E27FC236}">
                <a16:creationId xmlns="" xmlns:a16="http://schemas.microsoft.com/office/drawing/2014/main" id="{38EF8F96-85EF-4BF3-BCEB-E12120E79A3C}"/>
              </a:ext>
            </a:extLst>
          </p:cNvPr>
          <p:cNvSpPr txBox="1"/>
          <p:nvPr/>
        </p:nvSpPr>
        <p:spPr>
          <a:xfrm>
            <a:off x="5997554" y="378643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6005</a:t>
            </a:r>
            <a:endParaRPr lang="es-MX" dirty="0"/>
          </a:p>
        </p:txBody>
      </p:sp>
      <p:sp>
        <p:nvSpPr>
          <p:cNvPr id="34" name="675 CuadroTexto">
            <a:extLst>
              <a:ext uri="{FF2B5EF4-FFF2-40B4-BE49-F238E27FC236}">
                <a16:creationId xmlns="" xmlns:a16="http://schemas.microsoft.com/office/drawing/2014/main" id="{0113B048-CF3D-4FCD-9633-2A5A470EB464}"/>
              </a:ext>
            </a:extLst>
          </p:cNvPr>
          <p:cNvSpPr txBox="1"/>
          <p:nvPr/>
        </p:nvSpPr>
        <p:spPr>
          <a:xfrm>
            <a:off x="1696770" y="377916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5974</a:t>
            </a:r>
            <a:endParaRPr lang="es-MX" dirty="0"/>
          </a:p>
        </p:txBody>
      </p:sp>
      <p:sp>
        <p:nvSpPr>
          <p:cNvPr id="30" name="67 Forma libre">
            <a:extLst>
              <a:ext uri="{FF2B5EF4-FFF2-40B4-BE49-F238E27FC236}">
                <a16:creationId xmlns="" xmlns:a16="http://schemas.microsoft.com/office/drawing/2014/main" id="{763DBF82-C839-4349-B4DF-2660019E523F}"/>
              </a:ext>
            </a:extLst>
          </p:cNvPr>
          <p:cNvSpPr/>
          <p:nvPr/>
        </p:nvSpPr>
        <p:spPr>
          <a:xfrm>
            <a:off x="4860304" y="1256116"/>
            <a:ext cx="1670799" cy="94689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1" name="554 CuadroTexto">
            <a:extLst>
              <a:ext uri="{FF2B5EF4-FFF2-40B4-BE49-F238E27FC236}">
                <a16:creationId xmlns="" xmlns:a16="http://schemas.microsoft.com/office/drawing/2014/main" id="{563C210F-6660-47AE-9BBF-80A2A753E495}"/>
              </a:ext>
            </a:extLst>
          </p:cNvPr>
          <p:cNvSpPr txBox="1"/>
          <p:nvPr/>
        </p:nvSpPr>
        <p:spPr>
          <a:xfrm>
            <a:off x="4860304" y="202441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J11</a:t>
            </a:r>
          </a:p>
        </p:txBody>
      </p:sp>
      <p:sp>
        <p:nvSpPr>
          <p:cNvPr id="35" name="675 CuadroTexto">
            <a:hlinkClick r:id="rId11"/>
            <a:extLst>
              <a:ext uri="{FF2B5EF4-FFF2-40B4-BE49-F238E27FC236}">
                <a16:creationId xmlns="" xmlns:a16="http://schemas.microsoft.com/office/drawing/2014/main" id="{E830E2FF-76BA-479C-A7AF-E70B0E89610C}"/>
              </a:ext>
            </a:extLst>
          </p:cNvPr>
          <p:cNvSpPr txBox="1"/>
          <p:nvPr/>
        </p:nvSpPr>
        <p:spPr>
          <a:xfrm>
            <a:off x="6061854" y="202441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1"/>
              </a:rPr>
              <a:t>5792</a:t>
            </a:r>
            <a:endParaRPr lang="es-MX" dirty="0" smtClean="0"/>
          </a:p>
        </p:txBody>
      </p:sp>
      <p:cxnSp>
        <p:nvCxnSpPr>
          <p:cNvPr id="41" name="565 Conector recto">
            <a:extLst>
              <a:ext uri="{FF2B5EF4-FFF2-40B4-BE49-F238E27FC236}">
                <a16:creationId xmlns="" xmlns:a16="http://schemas.microsoft.com/office/drawing/2014/main" id="{BB0C1032-B0DE-4FBC-941B-8F43356E80D7}"/>
              </a:ext>
            </a:extLst>
          </p:cNvPr>
          <p:cNvCxnSpPr>
            <a:cxnSpLocks/>
          </p:cNvCxnSpPr>
          <p:nvPr/>
        </p:nvCxnSpPr>
        <p:spPr>
          <a:xfrm>
            <a:off x="5633684" y="3986158"/>
            <a:ext cx="12083" cy="9888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550 Conector recto">
            <a:extLst>
              <a:ext uri="{FF2B5EF4-FFF2-40B4-BE49-F238E27FC236}">
                <a16:creationId xmlns="" xmlns:a16="http://schemas.microsoft.com/office/drawing/2014/main" id="{A21AB8C8-8718-4555-AA42-43E51E3AFF2D}"/>
              </a:ext>
            </a:extLst>
          </p:cNvPr>
          <p:cNvCxnSpPr>
            <a:cxnSpLocks/>
          </p:cNvCxnSpPr>
          <p:nvPr/>
        </p:nvCxnSpPr>
        <p:spPr>
          <a:xfrm>
            <a:off x="1465371" y="4324801"/>
            <a:ext cx="8200105" cy="261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565 Conector recto">
            <a:extLst>
              <a:ext uri="{FF2B5EF4-FFF2-40B4-BE49-F238E27FC236}">
                <a16:creationId xmlns="" xmlns:a16="http://schemas.microsoft.com/office/drawing/2014/main" id="{9421425A-C966-4636-970C-A6D3E000CAA8}"/>
              </a:ext>
            </a:extLst>
          </p:cNvPr>
          <p:cNvCxnSpPr>
            <a:cxnSpLocks/>
          </p:cNvCxnSpPr>
          <p:nvPr/>
        </p:nvCxnSpPr>
        <p:spPr>
          <a:xfrm>
            <a:off x="1465371" y="4320530"/>
            <a:ext cx="0" cy="3648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565 Conector recto">
            <a:extLst>
              <a:ext uri="{FF2B5EF4-FFF2-40B4-BE49-F238E27FC236}">
                <a16:creationId xmlns="" xmlns:a16="http://schemas.microsoft.com/office/drawing/2014/main" id="{047D3559-C4EA-46B7-ABB1-58BE7AC96045}"/>
              </a:ext>
            </a:extLst>
          </p:cNvPr>
          <p:cNvCxnSpPr>
            <a:cxnSpLocks/>
          </p:cNvCxnSpPr>
          <p:nvPr/>
        </p:nvCxnSpPr>
        <p:spPr>
          <a:xfrm>
            <a:off x="3620559" y="4320530"/>
            <a:ext cx="0" cy="6544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565 Conector recto">
            <a:extLst>
              <a:ext uri="{FF2B5EF4-FFF2-40B4-BE49-F238E27FC236}">
                <a16:creationId xmlns="" xmlns:a16="http://schemas.microsoft.com/office/drawing/2014/main" id="{0ACEF84F-1DC8-47C2-B48E-89F3CAE839BE}"/>
              </a:ext>
            </a:extLst>
          </p:cNvPr>
          <p:cNvCxnSpPr>
            <a:cxnSpLocks/>
          </p:cNvCxnSpPr>
          <p:nvPr/>
        </p:nvCxnSpPr>
        <p:spPr>
          <a:xfrm>
            <a:off x="7668137" y="4320530"/>
            <a:ext cx="1590" cy="6544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565 Conector recto">
            <a:extLst>
              <a:ext uri="{FF2B5EF4-FFF2-40B4-BE49-F238E27FC236}">
                <a16:creationId xmlns="" xmlns:a16="http://schemas.microsoft.com/office/drawing/2014/main" id="{E53A3A5F-092A-4B54-A5AA-8B484E6C965E}"/>
              </a:ext>
            </a:extLst>
          </p:cNvPr>
          <p:cNvCxnSpPr>
            <a:cxnSpLocks/>
          </p:cNvCxnSpPr>
          <p:nvPr/>
        </p:nvCxnSpPr>
        <p:spPr>
          <a:xfrm>
            <a:off x="9665476" y="4352794"/>
            <a:ext cx="0" cy="6089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562 Forma libre">
            <a:extLst>
              <a:ext uri="{FF2B5EF4-FFF2-40B4-BE49-F238E27FC236}">
                <a16:creationId xmlns="" xmlns:a16="http://schemas.microsoft.com/office/drawing/2014/main" id="{85BEC9D2-73E4-4886-8550-0B8584503946}"/>
              </a:ext>
            </a:extLst>
          </p:cNvPr>
          <p:cNvSpPr/>
          <p:nvPr/>
        </p:nvSpPr>
        <p:spPr>
          <a:xfrm>
            <a:off x="8800891" y="4961779"/>
            <a:ext cx="172916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56" name="562 Forma libre">
            <a:extLst>
              <a:ext uri="{FF2B5EF4-FFF2-40B4-BE49-F238E27FC236}">
                <a16:creationId xmlns="" xmlns:a16="http://schemas.microsoft.com/office/drawing/2014/main" id="{39D03B20-7B23-4F6F-90CF-D549DC52330B}"/>
              </a:ext>
            </a:extLst>
          </p:cNvPr>
          <p:cNvSpPr/>
          <p:nvPr/>
        </p:nvSpPr>
        <p:spPr>
          <a:xfrm>
            <a:off x="6805143" y="4966263"/>
            <a:ext cx="172916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Regional (A)</a:t>
            </a:r>
          </a:p>
        </p:txBody>
      </p:sp>
      <p:sp>
        <p:nvSpPr>
          <p:cNvPr id="57" name="562 Forma libre">
            <a:extLst>
              <a:ext uri="{FF2B5EF4-FFF2-40B4-BE49-F238E27FC236}">
                <a16:creationId xmlns="" xmlns:a16="http://schemas.microsoft.com/office/drawing/2014/main" id="{43A789F0-3292-4004-A913-5B07241CD303}"/>
              </a:ext>
            </a:extLst>
          </p:cNvPr>
          <p:cNvSpPr/>
          <p:nvPr/>
        </p:nvSpPr>
        <p:spPr>
          <a:xfrm>
            <a:off x="4835896" y="4986129"/>
            <a:ext cx="172916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58" name="562 Forma libre">
            <a:extLst>
              <a:ext uri="{FF2B5EF4-FFF2-40B4-BE49-F238E27FC236}">
                <a16:creationId xmlns="" xmlns:a16="http://schemas.microsoft.com/office/drawing/2014/main" id="{30EDBD21-C380-49E0-8118-BDAB614FA210}"/>
              </a:ext>
            </a:extLst>
          </p:cNvPr>
          <p:cNvSpPr/>
          <p:nvPr/>
        </p:nvSpPr>
        <p:spPr>
          <a:xfrm>
            <a:off x="2726756" y="4975009"/>
            <a:ext cx="172916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</a:t>
            </a:r>
          </a:p>
        </p:txBody>
      </p:sp>
      <p:sp>
        <p:nvSpPr>
          <p:cNvPr id="59" name="562 Forma libre">
            <a:extLst>
              <a:ext uri="{FF2B5EF4-FFF2-40B4-BE49-F238E27FC236}">
                <a16:creationId xmlns="" xmlns:a16="http://schemas.microsoft.com/office/drawing/2014/main" id="{AEAA2D60-27B0-4D87-AFF9-A43AE35D318E}"/>
              </a:ext>
            </a:extLst>
          </p:cNvPr>
          <p:cNvSpPr/>
          <p:nvPr/>
        </p:nvSpPr>
        <p:spPr>
          <a:xfrm>
            <a:off x="618954" y="4691953"/>
            <a:ext cx="1729169" cy="9677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60" name="554 CuadroTexto">
            <a:extLst>
              <a:ext uri="{FF2B5EF4-FFF2-40B4-BE49-F238E27FC236}">
                <a16:creationId xmlns="" xmlns:a16="http://schemas.microsoft.com/office/drawing/2014/main" id="{9D26E093-7178-46AC-9381-42326948D9C1}"/>
              </a:ext>
            </a:extLst>
          </p:cNvPr>
          <p:cNvSpPr txBox="1"/>
          <p:nvPr/>
        </p:nvSpPr>
        <p:spPr>
          <a:xfrm>
            <a:off x="8800891" y="575788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1" name="554 CuadroTexto">
            <a:extLst>
              <a:ext uri="{FF2B5EF4-FFF2-40B4-BE49-F238E27FC236}">
                <a16:creationId xmlns="" xmlns:a16="http://schemas.microsoft.com/office/drawing/2014/main" id="{F8C46A01-05DB-4FE0-9ECE-505A38F4E934}"/>
              </a:ext>
            </a:extLst>
          </p:cNvPr>
          <p:cNvSpPr txBox="1"/>
          <p:nvPr/>
        </p:nvSpPr>
        <p:spPr>
          <a:xfrm>
            <a:off x="8107994" y="576025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6250</a:t>
            </a:r>
            <a:endParaRPr lang="es-MX" dirty="0"/>
          </a:p>
        </p:txBody>
      </p:sp>
      <p:sp>
        <p:nvSpPr>
          <p:cNvPr id="62" name="554 CuadroTexto">
            <a:extLst>
              <a:ext uri="{FF2B5EF4-FFF2-40B4-BE49-F238E27FC236}">
                <a16:creationId xmlns="" xmlns:a16="http://schemas.microsoft.com/office/drawing/2014/main" id="{163E5119-9443-4ADD-BDA5-5FA2DC5F1891}"/>
              </a:ext>
            </a:extLst>
          </p:cNvPr>
          <p:cNvSpPr txBox="1"/>
          <p:nvPr/>
        </p:nvSpPr>
        <p:spPr>
          <a:xfrm>
            <a:off x="6805942" y="576025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3" name="554 CuadroTexto">
            <a:extLst>
              <a:ext uri="{FF2B5EF4-FFF2-40B4-BE49-F238E27FC236}">
                <a16:creationId xmlns="" xmlns:a16="http://schemas.microsoft.com/office/drawing/2014/main" id="{9D0D357C-9D3A-41D5-BBA3-BF72BB7A9FA9}"/>
              </a:ext>
            </a:extLst>
          </p:cNvPr>
          <p:cNvSpPr txBox="1"/>
          <p:nvPr/>
        </p:nvSpPr>
        <p:spPr>
          <a:xfrm>
            <a:off x="6136269" y="577673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6218</a:t>
            </a:r>
            <a:endParaRPr lang="es-MX" dirty="0"/>
          </a:p>
        </p:txBody>
      </p:sp>
      <p:sp>
        <p:nvSpPr>
          <p:cNvPr id="64" name="554 CuadroTexto">
            <a:extLst>
              <a:ext uri="{FF2B5EF4-FFF2-40B4-BE49-F238E27FC236}">
                <a16:creationId xmlns="" xmlns:a16="http://schemas.microsoft.com/office/drawing/2014/main" id="{9AFB16CA-94F8-4583-BDDF-0F610B720484}"/>
              </a:ext>
            </a:extLst>
          </p:cNvPr>
          <p:cNvSpPr txBox="1"/>
          <p:nvPr/>
        </p:nvSpPr>
        <p:spPr>
          <a:xfrm>
            <a:off x="4860304" y="576717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5" name="554 CuadroTexto">
            <a:extLst>
              <a:ext uri="{FF2B5EF4-FFF2-40B4-BE49-F238E27FC236}">
                <a16:creationId xmlns="" xmlns:a16="http://schemas.microsoft.com/office/drawing/2014/main" id="{861D0D6A-0F0A-4857-82E0-4F9ECAE0799C}"/>
              </a:ext>
            </a:extLst>
          </p:cNvPr>
          <p:cNvSpPr txBox="1"/>
          <p:nvPr/>
        </p:nvSpPr>
        <p:spPr>
          <a:xfrm>
            <a:off x="4040687" y="576717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6248</a:t>
            </a:r>
            <a:endParaRPr lang="es-MX" dirty="0"/>
          </a:p>
        </p:txBody>
      </p:sp>
      <p:sp>
        <p:nvSpPr>
          <p:cNvPr id="66" name="554 CuadroTexto">
            <a:extLst>
              <a:ext uri="{FF2B5EF4-FFF2-40B4-BE49-F238E27FC236}">
                <a16:creationId xmlns="" xmlns:a16="http://schemas.microsoft.com/office/drawing/2014/main" id="{E61F99D4-F10F-480B-AAEF-414E85740A44}"/>
              </a:ext>
            </a:extLst>
          </p:cNvPr>
          <p:cNvSpPr txBox="1"/>
          <p:nvPr/>
        </p:nvSpPr>
        <p:spPr>
          <a:xfrm>
            <a:off x="2726756" y="576717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7" name="554 CuadroTexto">
            <a:hlinkClick r:id="rId15"/>
            <a:extLst>
              <a:ext uri="{FF2B5EF4-FFF2-40B4-BE49-F238E27FC236}">
                <a16:creationId xmlns="" xmlns:a16="http://schemas.microsoft.com/office/drawing/2014/main" id="{D94609EF-E6DC-4E19-A75F-07204139BE12}"/>
              </a:ext>
            </a:extLst>
          </p:cNvPr>
          <p:cNvSpPr txBox="1"/>
          <p:nvPr/>
        </p:nvSpPr>
        <p:spPr>
          <a:xfrm>
            <a:off x="1929988" y="548611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6220</a:t>
            </a:r>
            <a:endParaRPr lang="es-MX" dirty="0"/>
          </a:p>
        </p:txBody>
      </p:sp>
      <p:sp>
        <p:nvSpPr>
          <p:cNvPr id="68" name="554 CuadroTexto">
            <a:extLst>
              <a:ext uri="{FF2B5EF4-FFF2-40B4-BE49-F238E27FC236}">
                <a16:creationId xmlns="" xmlns:a16="http://schemas.microsoft.com/office/drawing/2014/main" id="{EBBADAB7-8E26-43DD-A7CC-F3147960B75C}"/>
              </a:ext>
            </a:extLst>
          </p:cNvPr>
          <p:cNvSpPr txBox="1"/>
          <p:nvPr/>
        </p:nvSpPr>
        <p:spPr>
          <a:xfrm>
            <a:off x="649836" y="548612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9" name="554 CuadroTexto">
            <a:hlinkClick r:id="rId16"/>
            <a:extLst>
              <a:ext uri="{FF2B5EF4-FFF2-40B4-BE49-F238E27FC236}">
                <a16:creationId xmlns="" xmlns:a16="http://schemas.microsoft.com/office/drawing/2014/main" id="{F2B00AE4-DC62-4ADB-B2B5-DE1E4AFD86D2}"/>
              </a:ext>
            </a:extLst>
          </p:cNvPr>
          <p:cNvSpPr txBox="1"/>
          <p:nvPr/>
        </p:nvSpPr>
        <p:spPr>
          <a:xfrm>
            <a:off x="10103742" y="575788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6"/>
              </a:rPr>
              <a:t>6208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73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31</cp:revision>
  <dcterms:created xsi:type="dcterms:W3CDTF">2017-05-10T16:05:42Z</dcterms:created>
  <dcterms:modified xsi:type="dcterms:W3CDTF">2020-02-25T16:13:32Z</dcterms:modified>
</cp:coreProperties>
</file>