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39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3039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7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6" y="288381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2" y="288381"/>
            <a:ext cx="11302038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8" y="4627257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8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5"/>
            <a:ext cx="47724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8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8" y="2283625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0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0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4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80219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0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2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campeche/Subdelegado%20de%20Inspeccion%20de%20Recursos%20Naturales%20en%20el%20Estado%20de%20Campeche%205955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campeche/ABOGADO%20ESPECIALISTA%206295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campeche/JEFE%20DE%20DEPARTAMENTO%20DE%20REPRESENTACION%20REGIONAL%20(A)%20EN%20EL%20ESTA%206249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campeche/Subdelegado%20Juridico%20en%20el%20Estado%20de%20Campeche%205977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campeche/Subdelegado%20de%20Inspeccion%20Industrial%20en%20el%20Estado%20de%20Campeche%206016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campeche/INSPECTOR%20ELITE%20627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47" y="288083"/>
            <a:ext cx="5809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Campeche</a:t>
            </a:r>
          </a:p>
        </p:txBody>
      </p:sp>
      <p:sp>
        <p:nvSpPr>
          <p:cNvPr id="629" name="26 Botón de acción: Inicio">
            <a:hlinkClick r:id="rId2" highlightClick="1"/>
          </p:cNvPr>
          <p:cNvSpPr/>
          <p:nvPr/>
        </p:nvSpPr>
        <p:spPr>
          <a:xfrm>
            <a:off x="216099" y="6264746"/>
            <a:ext cx="530664" cy="55143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630" name="27 Botón de acción: Hacia atrás o Anterior">
            <a:hlinkClick r:id="rId3" highlightClick="1"/>
          </p:cNvPr>
          <p:cNvSpPr/>
          <p:nvPr/>
        </p:nvSpPr>
        <p:spPr>
          <a:xfrm>
            <a:off x="953240" y="6264747"/>
            <a:ext cx="530664" cy="551437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631" name="630 Forma libre"/>
          <p:cNvSpPr/>
          <p:nvPr/>
        </p:nvSpPr>
        <p:spPr>
          <a:xfrm>
            <a:off x="2190405" y="4528731"/>
            <a:ext cx="1523996" cy="8871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(A)</a:t>
            </a:r>
          </a:p>
        </p:txBody>
      </p:sp>
      <p:sp>
        <p:nvSpPr>
          <p:cNvPr id="634" name="633 Forma libre"/>
          <p:cNvSpPr/>
          <p:nvPr/>
        </p:nvSpPr>
        <p:spPr>
          <a:xfrm>
            <a:off x="1090182" y="2741992"/>
            <a:ext cx="1645849" cy="100380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635" name="634 CuadroTexto"/>
          <p:cNvSpPr txBox="1"/>
          <p:nvPr/>
        </p:nvSpPr>
        <p:spPr>
          <a:xfrm>
            <a:off x="1093163" y="356857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637" name="636 Conector recto"/>
          <p:cNvCxnSpPr>
            <a:cxnSpLocks/>
          </p:cNvCxnSpPr>
          <p:nvPr/>
        </p:nvCxnSpPr>
        <p:spPr>
          <a:xfrm>
            <a:off x="1894439" y="2505154"/>
            <a:ext cx="619268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8" name="637 Conector recto"/>
          <p:cNvCxnSpPr/>
          <p:nvPr/>
        </p:nvCxnSpPr>
        <p:spPr>
          <a:xfrm>
            <a:off x="1894439" y="250515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9" name="638 Conector recto"/>
          <p:cNvCxnSpPr/>
          <p:nvPr/>
        </p:nvCxnSpPr>
        <p:spPr>
          <a:xfrm>
            <a:off x="5101620" y="2158814"/>
            <a:ext cx="0" cy="6926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0" name="639 Forma libre"/>
          <p:cNvSpPr/>
          <p:nvPr/>
        </p:nvSpPr>
        <p:spPr>
          <a:xfrm>
            <a:off x="7276698" y="2759422"/>
            <a:ext cx="1620858" cy="99378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cxnSp>
        <p:nvCxnSpPr>
          <p:cNvPr id="643" name="642 Conector recto"/>
          <p:cNvCxnSpPr>
            <a:cxnSpLocks/>
          </p:cNvCxnSpPr>
          <p:nvPr/>
        </p:nvCxnSpPr>
        <p:spPr>
          <a:xfrm>
            <a:off x="5101620" y="3795358"/>
            <a:ext cx="0" cy="5355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4" name="643 Forma libre"/>
          <p:cNvSpPr/>
          <p:nvPr/>
        </p:nvSpPr>
        <p:spPr>
          <a:xfrm>
            <a:off x="4339622" y="2747608"/>
            <a:ext cx="1584923" cy="104775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 en el Estado de Campeche</a:t>
            </a:r>
          </a:p>
        </p:txBody>
      </p:sp>
      <p:cxnSp>
        <p:nvCxnSpPr>
          <p:cNvPr id="651" name="650 Conector recto"/>
          <p:cNvCxnSpPr/>
          <p:nvPr/>
        </p:nvCxnSpPr>
        <p:spPr>
          <a:xfrm>
            <a:off x="8087127" y="2505153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131 Grupo">
            <a:extLst>
              <a:ext uri="{FF2B5EF4-FFF2-40B4-BE49-F238E27FC236}">
                <a16:creationId xmlns="" xmlns:a16="http://schemas.microsoft.com/office/drawing/2014/main" id="{2FCE6E63-7255-43C0-AEFF-A3EAA78C3B79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52" name="Picture 2">
              <a:extLst>
                <a:ext uri="{FF2B5EF4-FFF2-40B4-BE49-F238E27FC236}">
                  <a16:creationId xmlns="" xmlns:a16="http://schemas.microsoft.com/office/drawing/2014/main" id="{93FFD922-A78F-4A75-AE74-C4CBA95565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>
              <a:extLst>
                <a:ext uri="{FF2B5EF4-FFF2-40B4-BE49-F238E27FC236}">
                  <a16:creationId xmlns="" xmlns:a16="http://schemas.microsoft.com/office/drawing/2014/main" id="{2D6AB5C2-7F88-4FD5-A850-6F2FC00A39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8">
              <a:extLst>
                <a:ext uri="{FF2B5EF4-FFF2-40B4-BE49-F238E27FC236}">
                  <a16:creationId xmlns="" xmlns:a16="http://schemas.microsoft.com/office/drawing/2014/main" id="{50746B20-5C3F-4E5B-99D0-FA3A1B551A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6">
              <a:extLst>
                <a:ext uri="{FF2B5EF4-FFF2-40B4-BE49-F238E27FC236}">
                  <a16:creationId xmlns="" xmlns:a16="http://schemas.microsoft.com/office/drawing/2014/main" id="{D129666B-4C73-42CF-A4E4-FAB691D62A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11">
              <a:extLst>
                <a:ext uri="{FF2B5EF4-FFF2-40B4-BE49-F238E27FC236}">
                  <a16:creationId xmlns="" xmlns:a16="http://schemas.microsoft.com/office/drawing/2014/main" id="{843B5EEC-1898-4AA7-9286-F343CAC2418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34 CuadroTexto">
            <a:extLst>
              <a:ext uri="{FF2B5EF4-FFF2-40B4-BE49-F238E27FC236}">
                <a16:creationId xmlns="" xmlns:a16="http://schemas.microsoft.com/office/drawing/2014/main" id="{6E9C74AE-5628-412E-96AD-4EAFDC76666C}"/>
              </a:ext>
            </a:extLst>
          </p:cNvPr>
          <p:cNvSpPr txBox="1"/>
          <p:nvPr/>
        </p:nvSpPr>
        <p:spPr>
          <a:xfrm>
            <a:off x="4335913" y="361668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 O31</a:t>
            </a:r>
          </a:p>
        </p:txBody>
      </p:sp>
      <p:sp>
        <p:nvSpPr>
          <p:cNvPr id="29" name="634 CuadroTexto">
            <a:extLst>
              <a:ext uri="{FF2B5EF4-FFF2-40B4-BE49-F238E27FC236}">
                <a16:creationId xmlns="" xmlns:a16="http://schemas.microsoft.com/office/drawing/2014/main" id="{EA2C06C2-3C65-4A5B-86ED-A9A2A56C69EC}"/>
              </a:ext>
            </a:extLst>
          </p:cNvPr>
          <p:cNvSpPr txBox="1"/>
          <p:nvPr/>
        </p:nvSpPr>
        <p:spPr>
          <a:xfrm>
            <a:off x="7276698" y="357651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2" name="675 CuadroTexto">
            <a:extLst>
              <a:ext uri="{FF2B5EF4-FFF2-40B4-BE49-F238E27FC236}">
                <a16:creationId xmlns="" xmlns:a16="http://schemas.microsoft.com/office/drawing/2014/main" id="{FDF05CAA-7AE4-4EA2-BEFD-3F1AC57236C5}"/>
              </a:ext>
            </a:extLst>
          </p:cNvPr>
          <p:cNvSpPr txBox="1"/>
          <p:nvPr/>
        </p:nvSpPr>
        <p:spPr>
          <a:xfrm>
            <a:off x="2269566" y="357651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5955</a:t>
            </a:r>
            <a:endParaRPr lang="es-MX" dirty="0"/>
          </a:p>
        </p:txBody>
      </p:sp>
      <p:sp>
        <p:nvSpPr>
          <p:cNvPr id="33" name="675 CuadroTexto">
            <a:extLst>
              <a:ext uri="{FF2B5EF4-FFF2-40B4-BE49-F238E27FC236}">
                <a16:creationId xmlns="" xmlns:a16="http://schemas.microsoft.com/office/drawing/2014/main" id="{C357FE32-6BA9-4155-B5DB-8D3CC30AF64D}"/>
              </a:ext>
            </a:extLst>
          </p:cNvPr>
          <p:cNvSpPr txBox="1"/>
          <p:nvPr/>
        </p:nvSpPr>
        <p:spPr>
          <a:xfrm>
            <a:off x="8424779" y="356273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6016</a:t>
            </a:r>
            <a:endParaRPr lang="es-MX" dirty="0"/>
          </a:p>
        </p:txBody>
      </p:sp>
      <p:sp>
        <p:nvSpPr>
          <p:cNvPr id="34" name="675 CuadroTexto">
            <a:extLst>
              <a:ext uri="{FF2B5EF4-FFF2-40B4-BE49-F238E27FC236}">
                <a16:creationId xmlns="" xmlns:a16="http://schemas.microsoft.com/office/drawing/2014/main" id="{2C9CF2A8-E38D-489F-BEC9-BEEFCBA3B146}"/>
              </a:ext>
            </a:extLst>
          </p:cNvPr>
          <p:cNvSpPr txBox="1"/>
          <p:nvPr/>
        </p:nvSpPr>
        <p:spPr>
          <a:xfrm>
            <a:off x="5458292" y="362608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5977</a:t>
            </a:r>
            <a:endParaRPr lang="es-MX" dirty="0"/>
          </a:p>
        </p:txBody>
      </p:sp>
      <p:sp>
        <p:nvSpPr>
          <p:cNvPr id="30" name="67 Forma libre">
            <a:extLst>
              <a:ext uri="{FF2B5EF4-FFF2-40B4-BE49-F238E27FC236}">
                <a16:creationId xmlns="" xmlns:a16="http://schemas.microsoft.com/office/drawing/2014/main" id="{3BB152C8-B08B-4558-80FD-A481A9D8C0F2}"/>
              </a:ext>
            </a:extLst>
          </p:cNvPr>
          <p:cNvSpPr/>
          <p:nvPr/>
        </p:nvSpPr>
        <p:spPr>
          <a:xfrm>
            <a:off x="4339622" y="1240606"/>
            <a:ext cx="1523996" cy="9030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1" name="631 CuadroTexto">
            <a:extLst>
              <a:ext uri="{FF2B5EF4-FFF2-40B4-BE49-F238E27FC236}">
                <a16:creationId xmlns="" xmlns:a16="http://schemas.microsoft.com/office/drawing/2014/main" id="{6DF317A1-15D3-46D5-9371-019DB506CBEE}"/>
              </a:ext>
            </a:extLst>
          </p:cNvPr>
          <p:cNvSpPr txBox="1"/>
          <p:nvPr/>
        </p:nvSpPr>
        <p:spPr>
          <a:xfrm>
            <a:off x="4369052" y="196649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5" name="631 CuadroTexto">
            <a:extLst>
              <a:ext uri="{FF2B5EF4-FFF2-40B4-BE49-F238E27FC236}">
                <a16:creationId xmlns="" xmlns:a16="http://schemas.microsoft.com/office/drawing/2014/main" id="{63D9EC64-8241-4321-B784-13FFCC13AF9D}"/>
              </a:ext>
            </a:extLst>
          </p:cNvPr>
          <p:cNvSpPr txBox="1"/>
          <p:nvPr/>
        </p:nvSpPr>
        <p:spPr>
          <a:xfrm>
            <a:off x="2190405" y="523669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6" name="632 CuadroTexto">
            <a:extLst>
              <a:ext uri="{FF2B5EF4-FFF2-40B4-BE49-F238E27FC236}">
                <a16:creationId xmlns="" xmlns:a16="http://schemas.microsoft.com/office/drawing/2014/main" id="{1F380442-AAFD-46C9-A2E2-1619A50AAD7A}"/>
              </a:ext>
            </a:extLst>
          </p:cNvPr>
          <p:cNvSpPr txBox="1"/>
          <p:nvPr/>
        </p:nvSpPr>
        <p:spPr>
          <a:xfrm>
            <a:off x="5396122" y="196649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5792</a:t>
            </a:r>
            <a:endParaRPr lang="es-MX" dirty="0"/>
          </a:p>
        </p:txBody>
      </p:sp>
      <p:cxnSp>
        <p:nvCxnSpPr>
          <p:cNvPr id="37" name="636 Conector recto">
            <a:extLst>
              <a:ext uri="{FF2B5EF4-FFF2-40B4-BE49-F238E27FC236}">
                <a16:creationId xmlns="" xmlns:a16="http://schemas.microsoft.com/office/drawing/2014/main" id="{249A6E84-FC8D-429F-8945-2F9D4463F273}"/>
              </a:ext>
            </a:extLst>
          </p:cNvPr>
          <p:cNvCxnSpPr>
            <a:cxnSpLocks/>
          </p:cNvCxnSpPr>
          <p:nvPr/>
        </p:nvCxnSpPr>
        <p:spPr>
          <a:xfrm flipV="1">
            <a:off x="2952403" y="4051516"/>
            <a:ext cx="4248472" cy="1161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642 Conector recto">
            <a:extLst>
              <a:ext uri="{FF2B5EF4-FFF2-40B4-BE49-F238E27FC236}">
                <a16:creationId xmlns="" xmlns:a16="http://schemas.microsoft.com/office/drawing/2014/main" id="{C199B5A1-0487-4439-AE8B-4CDA9585FB15}"/>
              </a:ext>
            </a:extLst>
          </p:cNvPr>
          <p:cNvCxnSpPr>
            <a:cxnSpLocks/>
          </p:cNvCxnSpPr>
          <p:nvPr/>
        </p:nvCxnSpPr>
        <p:spPr>
          <a:xfrm>
            <a:off x="7200875" y="4051436"/>
            <a:ext cx="0" cy="4772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642 Conector recto">
            <a:extLst>
              <a:ext uri="{FF2B5EF4-FFF2-40B4-BE49-F238E27FC236}">
                <a16:creationId xmlns="" xmlns:a16="http://schemas.microsoft.com/office/drawing/2014/main" id="{4E67EF83-FAC0-4AF3-8B6C-65125F86E95B}"/>
              </a:ext>
            </a:extLst>
          </p:cNvPr>
          <p:cNvCxnSpPr>
            <a:cxnSpLocks/>
          </p:cNvCxnSpPr>
          <p:nvPr/>
        </p:nvCxnSpPr>
        <p:spPr>
          <a:xfrm>
            <a:off x="2973597" y="4074833"/>
            <a:ext cx="0" cy="4538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630 Forma libre">
            <a:extLst>
              <a:ext uri="{FF2B5EF4-FFF2-40B4-BE49-F238E27FC236}">
                <a16:creationId xmlns="" xmlns:a16="http://schemas.microsoft.com/office/drawing/2014/main" id="{6685CFC3-058B-46D0-AF4A-1A23318AC544}"/>
              </a:ext>
            </a:extLst>
          </p:cNvPr>
          <p:cNvSpPr/>
          <p:nvPr/>
        </p:nvSpPr>
        <p:spPr>
          <a:xfrm>
            <a:off x="6443627" y="4528731"/>
            <a:ext cx="1514496" cy="8642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</a:p>
        </p:txBody>
      </p:sp>
      <p:sp>
        <p:nvSpPr>
          <p:cNvPr id="41" name="630 Forma libre">
            <a:extLst>
              <a:ext uri="{FF2B5EF4-FFF2-40B4-BE49-F238E27FC236}">
                <a16:creationId xmlns="" xmlns:a16="http://schemas.microsoft.com/office/drawing/2014/main" id="{DEE14106-5451-4830-9E8A-A937CDE249FB}"/>
              </a:ext>
            </a:extLst>
          </p:cNvPr>
          <p:cNvSpPr/>
          <p:nvPr/>
        </p:nvSpPr>
        <p:spPr>
          <a:xfrm>
            <a:off x="4369052" y="4335717"/>
            <a:ext cx="1523996" cy="8871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43" name="675 CuadroTexto">
            <a:extLst>
              <a:ext uri="{FF2B5EF4-FFF2-40B4-BE49-F238E27FC236}">
                <a16:creationId xmlns="" xmlns:a16="http://schemas.microsoft.com/office/drawing/2014/main" id="{B4CDC522-3976-43C2-B672-77923EC449A3}"/>
              </a:ext>
            </a:extLst>
          </p:cNvPr>
          <p:cNvSpPr txBox="1"/>
          <p:nvPr/>
        </p:nvSpPr>
        <p:spPr>
          <a:xfrm>
            <a:off x="3248148" y="524657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6249</a:t>
            </a:r>
            <a:endParaRPr lang="es-MX" dirty="0"/>
          </a:p>
        </p:txBody>
      </p:sp>
      <p:sp>
        <p:nvSpPr>
          <p:cNvPr id="44" name="631 CuadroTexto">
            <a:extLst>
              <a:ext uri="{FF2B5EF4-FFF2-40B4-BE49-F238E27FC236}">
                <a16:creationId xmlns="" xmlns:a16="http://schemas.microsoft.com/office/drawing/2014/main" id="{D0809C77-7D7C-4DEA-8C3A-B75DB98E82E0}"/>
              </a:ext>
            </a:extLst>
          </p:cNvPr>
          <p:cNvSpPr txBox="1"/>
          <p:nvPr/>
        </p:nvSpPr>
        <p:spPr>
          <a:xfrm>
            <a:off x="7588980" y="522370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6295</a:t>
            </a:r>
            <a:endParaRPr lang="es-MX" dirty="0"/>
          </a:p>
        </p:txBody>
      </p:sp>
      <p:sp>
        <p:nvSpPr>
          <p:cNvPr id="46" name="631 CuadroTexto">
            <a:extLst>
              <a:ext uri="{FF2B5EF4-FFF2-40B4-BE49-F238E27FC236}">
                <a16:creationId xmlns="" xmlns:a16="http://schemas.microsoft.com/office/drawing/2014/main" id="{FC6BA3D4-452E-4ADB-B793-E7E5A7936A88}"/>
              </a:ext>
            </a:extLst>
          </p:cNvPr>
          <p:cNvSpPr txBox="1"/>
          <p:nvPr/>
        </p:nvSpPr>
        <p:spPr>
          <a:xfrm>
            <a:off x="5533008" y="504415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6273</a:t>
            </a:r>
            <a:endParaRPr lang="es-MX" dirty="0"/>
          </a:p>
        </p:txBody>
      </p:sp>
      <p:sp>
        <p:nvSpPr>
          <p:cNvPr id="47" name="631 CuadroTexto">
            <a:extLst>
              <a:ext uri="{FF2B5EF4-FFF2-40B4-BE49-F238E27FC236}">
                <a16:creationId xmlns="" xmlns:a16="http://schemas.microsoft.com/office/drawing/2014/main" id="{34E9CC7F-1940-49F2-9810-D7A84A87B4DA}"/>
              </a:ext>
            </a:extLst>
          </p:cNvPr>
          <p:cNvSpPr txBox="1"/>
          <p:nvPr/>
        </p:nvSpPr>
        <p:spPr>
          <a:xfrm>
            <a:off x="6443627" y="521343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8" name="631 CuadroTexto">
            <a:extLst>
              <a:ext uri="{FF2B5EF4-FFF2-40B4-BE49-F238E27FC236}">
                <a16:creationId xmlns="" xmlns:a16="http://schemas.microsoft.com/office/drawing/2014/main" id="{B5AF233B-A03C-4688-BBDA-B96B3FD3FCE8}"/>
              </a:ext>
            </a:extLst>
          </p:cNvPr>
          <p:cNvSpPr txBox="1"/>
          <p:nvPr/>
        </p:nvSpPr>
        <p:spPr>
          <a:xfrm>
            <a:off x="4369052" y="504415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55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35</cp:revision>
  <dcterms:created xsi:type="dcterms:W3CDTF">2017-05-10T16:05:42Z</dcterms:created>
  <dcterms:modified xsi:type="dcterms:W3CDTF">2020-02-25T16:16:22Z</dcterms:modified>
</cp:coreProperties>
</file>