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801350" cy="72009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68">
          <p15:clr>
            <a:srgbClr val="A4A3A4"/>
          </p15:clr>
        </p15:guide>
        <p15:guide id="2" pos="34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2" d="100"/>
          <a:sy n="92" d="100"/>
        </p:scale>
        <p:origin x="-1050" y="-54"/>
      </p:cViewPr>
      <p:guideLst>
        <p:guide orient="horz" pos="2268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10106" y="2236951"/>
            <a:ext cx="9181148" cy="15435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20207" y="4080515"/>
            <a:ext cx="756094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6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6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2333426" y="288381"/>
            <a:ext cx="3827353" cy="61441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851362" y="288381"/>
            <a:ext cx="11302038" cy="614410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69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53238" y="4627257"/>
            <a:ext cx="9181148" cy="14301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53238" y="3052052"/>
            <a:ext cx="9181148" cy="157519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5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51361" y="1680219"/>
            <a:ext cx="7564696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8596081" y="1680219"/>
            <a:ext cx="7564696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12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0070" y="288373"/>
            <a:ext cx="9721215" cy="120015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0070" y="1611871"/>
            <a:ext cx="4772472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0070" y="2283625"/>
            <a:ext cx="4772472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486938" y="1611871"/>
            <a:ext cx="4774347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486938" y="2283625"/>
            <a:ext cx="4774347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4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9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4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0071" y="286706"/>
            <a:ext cx="3553570" cy="12201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23030" y="286707"/>
            <a:ext cx="6038254" cy="614576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40071" y="1506857"/>
            <a:ext cx="3553570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89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17144" y="5040640"/>
            <a:ext cx="6480810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17144" y="643417"/>
            <a:ext cx="6480810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17144" y="5635714"/>
            <a:ext cx="6480810" cy="8451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4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40070" y="288373"/>
            <a:ext cx="9721215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0070" y="1680219"/>
            <a:ext cx="9721215" cy="4752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40070" y="6674180"/>
            <a:ext cx="2520315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690464" y="6674180"/>
            <a:ext cx="3420428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740972" y="6674180"/>
            <a:ext cx="2520315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56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transparencia.profepa.gob.mx/Transparencia/TransparenciaDGP/PERFILES%20DE%20PUESTO/perfiles%20organigramas/delegacion%20en%20el%20estado%20de%20chiapas/SUBDELEGADO%20DE%20INSPECCION%20INDUSTRIAL%20EN%20EL%20ESTADO%20DE%20CHIAPAS%20%206041.htm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PROCURADOR%20FEDERAL%20DE%20PROTECCION%20AL%20AMBIENTE%205792.htm" TargetMode="External"/><Relationship Id="rId12" Type="http://schemas.openxmlformats.org/officeDocument/2006/relationships/hyperlink" Target="http://transparencia.profepa.gob.mx/Transparencia/TransparenciaDGP/PERFILES%20DE%20PUESTO/perfiles%20organigramas/delegacion%20en%20el%20estado%20de%20chiapas/INSPECTOR%20GENERAL%20DE%20EMERGENCIAS%20AMBIENTALES%206170.htm" TargetMode="External"/><Relationship Id="rId2" Type="http://schemas.openxmlformats.org/officeDocument/2006/relationships/hyperlink" Target="http://transparencia.profepa.gob.mx/Transparencia/TransparenciaDGP/ORGANIGRAMA/formas/PROFEPA%20basica_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hyperlink" Target="http://transparencia.profepa.gob.mx/Transparencia/TransparenciaDGP/PERFILES%20DE%20PUESTO/perfiles%20organigramas/delegacion%20en%20el%20estado%20de%20chiapas/INSPECTOR%20ELITE%206272.htm" TargetMode="External"/><Relationship Id="rId5" Type="http://schemas.openxmlformats.org/officeDocument/2006/relationships/image" Target="../media/image3.png"/><Relationship Id="rId10" Type="http://schemas.openxmlformats.org/officeDocument/2006/relationships/hyperlink" Target="http://transparencia.profepa.gob.mx/Transparencia/TransparenciaDGP/PERFILES%20DE%20PUESTO/perfiles%20organigramas/delegacion%20en%20el%20estado%20de%20chiapas/ABOGADO%20ESPECIALISTA%206234.htm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://transparencia.profepa.gob.mx/Transparencia/TransparenciaDGP/PERFILES%20DE%20PUESTO/perfiles%20organigramas/delegacion%20en%20el%20estado%20de%20chiapas/Subdelegado%20de%20Inspeccion%20de%20Recursos%20Naturales%20en%20el%20Estado%20de%20Chiapas%206018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448347" y="288083"/>
            <a:ext cx="54489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Delegación en el Estado de Chiapas</a:t>
            </a:r>
          </a:p>
        </p:txBody>
      </p:sp>
      <p:sp>
        <p:nvSpPr>
          <p:cNvPr id="629" name="26 Botón de acción: Inicio">
            <a:hlinkClick r:id="rId2" highlightClick="1"/>
          </p:cNvPr>
          <p:cNvSpPr/>
          <p:nvPr/>
        </p:nvSpPr>
        <p:spPr>
          <a:xfrm>
            <a:off x="288107" y="6467420"/>
            <a:ext cx="422238" cy="369688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630" name="27 Botón de acción: Hacia atrás o Anterior">
            <a:hlinkClick r:id="rId2" highlightClick="1"/>
          </p:cNvPr>
          <p:cNvSpPr/>
          <p:nvPr/>
        </p:nvSpPr>
        <p:spPr>
          <a:xfrm>
            <a:off x="912247" y="6477068"/>
            <a:ext cx="425600" cy="360040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cxnSp>
        <p:nvCxnSpPr>
          <p:cNvPr id="677" name="676 Conector recto"/>
          <p:cNvCxnSpPr>
            <a:cxnSpLocks/>
          </p:cNvCxnSpPr>
          <p:nvPr/>
        </p:nvCxnSpPr>
        <p:spPr>
          <a:xfrm flipV="1">
            <a:off x="1571727" y="2306573"/>
            <a:ext cx="6325548" cy="361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8" name="677 Conector recto"/>
          <p:cNvCxnSpPr/>
          <p:nvPr/>
        </p:nvCxnSpPr>
        <p:spPr>
          <a:xfrm>
            <a:off x="1177237" y="3082864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9" name="678 Conector recto"/>
          <p:cNvCxnSpPr>
            <a:cxnSpLocks/>
          </p:cNvCxnSpPr>
          <p:nvPr/>
        </p:nvCxnSpPr>
        <p:spPr>
          <a:xfrm>
            <a:off x="5381391" y="2054873"/>
            <a:ext cx="1" cy="24740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7" name="686 Conector recto"/>
          <p:cNvCxnSpPr/>
          <p:nvPr/>
        </p:nvCxnSpPr>
        <p:spPr>
          <a:xfrm>
            <a:off x="7897275" y="2302281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5" name="131 Grupo">
            <a:extLst>
              <a:ext uri="{FF2B5EF4-FFF2-40B4-BE49-F238E27FC236}">
                <a16:creationId xmlns="" xmlns:a16="http://schemas.microsoft.com/office/drawing/2014/main" id="{5A03CB92-DFE6-4101-B512-A179F027F455}"/>
              </a:ext>
            </a:extLst>
          </p:cNvPr>
          <p:cNvGrpSpPr/>
          <p:nvPr/>
        </p:nvGrpSpPr>
        <p:grpSpPr>
          <a:xfrm>
            <a:off x="0" y="0"/>
            <a:ext cx="10801350" cy="7200900"/>
            <a:chOff x="-3176" y="0"/>
            <a:chExt cx="15497539" cy="9001125"/>
          </a:xfrm>
        </p:grpSpPr>
        <p:pic>
          <p:nvPicPr>
            <p:cNvPr id="56" name="Picture 2">
              <a:extLst>
                <a:ext uri="{FF2B5EF4-FFF2-40B4-BE49-F238E27FC236}">
                  <a16:creationId xmlns="" xmlns:a16="http://schemas.microsoft.com/office/drawing/2014/main" id="{11851521-7EDD-4AD2-9C86-650B3BE408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7" name="Picture 6">
              <a:extLst>
                <a:ext uri="{FF2B5EF4-FFF2-40B4-BE49-F238E27FC236}">
                  <a16:creationId xmlns="" xmlns:a16="http://schemas.microsoft.com/office/drawing/2014/main" id="{A7F9BDDE-6A0F-4367-9EB5-66753F7673B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8" name="Picture 8">
              <a:extLst>
                <a:ext uri="{FF2B5EF4-FFF2-40B4-BE49-F238E27FC236}">
                  <a16:creationId xmlns="" xmlns:a16="http://schemas.microsoft.com/office/drawing/2014/main" id="{6263545F-9D4F-49E4-9EF5-F6689275B22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9" name="Picture 6">
              <a:extLst>
                <a:ext uri="{FF2B5EF4-FFF2-40B4-BE49-F238E27FC236}">
                  <a16:creationId xmlns="" xmlns:a16="http://schemas.microsoft.com/office/drawing/2014/main" id="{A996D140-807E-4B27-BB30-872DE82F599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0" name="Picture 11">
              <a:extLst>
                <a:ext uri="{FF2B5EF4-FFF2-40B4-BE49-F238E27FC236}">
                  <a16:creationId xmlns="" xmlns:a16="http://schemas.microsoft.com/office/drawing/2014/main" id="{5D090172-06B6-439F-823C-318A0E70434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2" name="750 Forma libre">
            <a:extLst>
              <a:ext uri="{FF2B5EF4-FFF2-40B4-BE49-F238E27FC236}">
                <a16:creationId xmlns="" xmlns:a16="http://schemas.microsoft.com/office/drawing/2014/main" id="{3E0E7147-3E14-4569-851A-59AC4525B5FE}"/>
              </a:ext>
            </a:extLst>
          </p:cNvPr>
          <p:cNvSpPr/>
          <p:nvPr/>
        </p:nvSpPr>
        <p:spPr>
          <a:xfrm>
            <a:off x="4379656" y="1202015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Procurador Federal de Protección al Ambiente</a:t>
            </a:r>
          </a:p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12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353 CuadroTexto">
            <a:extLst>
              <a:ext uri="{FF2B5EF4-FFF2-40B4-BE49-F238E27FC236}">
                <a16:creationId xmlns="" xmlns:a16="http://schemas.microsoft.com/office/drawing/2014/main" id="{83AC1A8F-6AC2-45C8-A402-2F5C8D07D47D}"/>
              </a:ext>
            </a:extLst>
          </p:cNvPr>
          <p:cNvSpPr txBox="1"/>
          <p:nvPr/>
        </p:nvSpPr>
        <p:spPr>
          <a:xfrm>
            <a:off x="4398289" y="1909562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J11</a:t>
            </a:r>
          </a:p>
        </p:txBody>
      </p:sp>
      <p:sp>
        <p:nvSpPr>
          <p:cNvPr id="34" name="354 CuadroTexto">
            <a:extLst>
              <a:ext uri="{FF2B5EF4-FFF2-40B4-BE49-F238E27FC236}">
                <a16:creationId xmlns="" xmlns:a16="http://schemas.microsoft.com/office/drawing/2014/main" id="{AEA13C73-68E8-48DE-BCD6-0BB5F6F77216}"/>
              </a:ext>
            </a:extLst>
          </p:cNvPr>
          <p:cNvSpPr txBox="1"/>
          <p:nvPr/>
        </p:nvSpPr>
        <p:spPr>
          <a:xfrm>
            <a:off x="5946335" y="1887157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7"/>
              </a:rPr>
              <a:t>5792</a:t>
            </a:r>
            <a:endParaRPr lang="es-MX" dirty="0"/>
          </a:p>
        </p:txBody>
      </p:sp>
      <p:sp>
        <p:nvSpPr>
          <p:cNvPr id="35" name="750 Forma libre">
            <a:extLst>
              <a:ext uri="{FF2B5EF4-FFF2-40B4-BE49-F238E27FC236}">
                <a16:creationId xmlns="" xmlns:a16="http://schemas.microsoft.com/office/drawing/2014/main" id="{208B8E1B-2CDB-4A48-87F0-891E44B2E649}"/>
              </a:ext>
            </a:extLst>
          </p:cNvPr>
          <p:cNvSpPr/>
          <p:nvPr/>
        </p:nvSpPr>
        <p:spPr>
          <a:xfrm>
            <a:off x="6768827" y="2521718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de Inspección de Recursos Naturales</a:t>
            </a:r>
          </a:p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12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750 Forma libre">
            <a:extLst>
              <a:ext uri="{FF2B5EF4-FFF2-40B4-BE49-F238E27FC236}">
                <a16:creationId xmlns="" xmlns:a16="http://schemas.microsoft.com/office/drawing/2014/main" id="{2DFB7B6B-8884-47AC-A393-06BF373D6388}"/>
              </a:ext>
            </a:extLst>
          </p:cNvPr>
          <p:cNvSpPr/>
          <p:nvPr/>
        </p:nvSpPr>
        <p:spPr>
          <a:xfrm>
            <a:off x="568865" y="2506115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de Inspección Industrial</a:t>
            </a:r>
          </a:p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12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7" name="678 Conector recto">
            <a:extLst>
              <a:ext uri="{FF2B5EF4-FFF2-40B4-BE49-F238E27FC236}">
                <a16:creationId xmlns="" xmlns:a16="http://schemas.microsoft.com/office/drawing/2014/main" id="{A4A78021-33C3-4134-ABF1-88884C05F1A5}"/>
              </a:ext>
            </a:extLst>
          </p:cNvPr>
          <p:cNvCxnSpPr>
            <a:cxnSpLocks/>
          </p:cNvCxnSpPr>
          <p:nvPr/>
        </p:nvCxnSpPr>
        <p:spPr>
          <a:xfrm>
            <a:off x="1585331" y="2309743"/>
            <a:ext cx="0" cy="19637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674 CuadroTexto">
            <a:extLst>
              <a:ext uri="{FF2B5EF4-FFF2-40B4-BE49-F238E27FC236}">
                <a16:creationId xmlns="" xmlns:a16="http://schemas.microsoft.com/office/drawing/2014/main" id="{8069A911-3D1E-4B44-856F-07F14A99DF10}"/>
              </a:ext>
            </a:extLst>
          </p:cNvPr>
          <p:cNvSpPr txBox="1"/>
          <p:nvPr/>
        </p:nvSpPr>
        <p:spPr>
          <a:xfrm>
            <a:off x="2173218" y="3208458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8"/>
              </a:rPr>
              <a:t>6041</a:t>
            </a:r>
            <a:endParaRPr lang="es-MX" dirty="0"/>
          </a:p>
        </p:txBody>
      </p:sp>
      <p:sp>
        <p:nvSpPr>
          <p:cNvPr id="40" name="674 CuadroTexto">
            <a:extLst>
              <a:ext uri="{FF2B5EF4-FFF2-40B4-BE49-F238E27FC236}">
                <a16:creationId xmlns="" xmlns:a16="http://schemas.microsoft.com/office/drawing/2014/main" id="{BEA2D7AD-BC46-4055-8CAD-151F27731CFB}"/>
              </a:ext>
            </a:extLst>
          </p:cNvPr>
          <p:cNvSpPr txBox="1"/>
          <p:nvPr/>
        </p:nvSpPr>
        <p:spPr>
          <a:xfrm>
            <a:off x="562537" y="3208459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42" name="674 CuadroTexto">
            <a:extLst>
              <a:ext uri="{FF2B5EF4-FFF2-40B4-BE49-F238E27FC236}">
                <a16:creationId xmlns="" xmlns:a16="http://schemas.microsoft.com/office/drawing/2014/main" id="{93183F1C-5387-443B-8FAE-47FAF98F6958}"/>
              </a:ext>
            </a:extLst>
          </p:cNvPr>
          <p:cNvSpPr txBox="1"/>
          <p:nvPr/>
        </p:nvSpPr>
        <p:spPr>
          <a:xfrm>
            <a:off x="6766566" y="3227231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43" name="674 CuadroTexto">
            <a:extLst>
              <a:ext uri="{FF2B5EF4-FFF2-40B4-BE49-F238E27FC236}">
                <a16:creationId xmlns="" xmlns:a16="http://schemas.microsoft.com/office/drawing/2014/main" id="{6CDDD0F7-3DDF-4D4E-A5A3-C794194F40A0}"/>
              </a:ext>
            </a:extLst>
          </p:cNvPr>
          <p:cNvSpPr txBox="1"/>
          <p:nvPr/>
        </p:nvSpPr>
        <p:spPr>
          <a:xfrm>
            <a:off x="8375441" y="3222522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9"/>
              </a:rPr>
              <a:t>6018</a:t>
            </a:r>
            <a:endParaRPr lang="es-MX" dirty="0"/>
          </a:p>
        </p:txBody>
      </p:sp>
      <p:cxnSp>
        <p:nvCxnSpPr>
          <p:cNvPr id="44" name="678 Conector recto">
            <a:extLst>
              <a:ext uri="{FF2B5EF4-FFF2-40B4-BE49-F238E27FC236}">
                <a16:creationId xmlns="" xmlns:a16="http://schemas.microsoft.com/office/drawing/2014/main" id="{278AAC49-116B-4838-8C15-13A008707C94}"/>
              </a:ext>
            </a:extLst>
          </p:cNvPr>
          <p:cNvCxnSpPr>
            <a:cxnSpLocks/>
          </p:cNvCxnSpPr>
          <p:nvPr/>
        </p:nvCxnSpPr>
        <p:spPr>
          <a:xfrm>
            <a:off x="7805483" y="3386967"/>
            <a:ext cx="0" cy="12370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750 Forma libre">
            <a:extLst>
              <a:ext uri="{FF2B5EF4-FFF2-40B4-BE49-F238E27FC236}">
                <a16:creationId xmlns="" xmlns:a16="http://schemas.microsoft.com/office/drawing/2014/main" id="{E721567D-19FC-4E3A-9B89-AF5150C7D133}"/>
              </a:ext>
            </a:extLst>
          </p:cNvPr>
          <p:cNvSpPr/>
          <p:nvPr/>
        </p:nvSpPr>
        <p:spPr>
          <a:xfrm>
            <a:off x="7883633" y="3700546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kern="1200" dirty="0">
                <a:latin typeface="Arial" panose="020B0604020202020204" pitchFamily="34" charset="0"/>
                <a:cs typeface="Arial" panose="020B0604020202020204" pitchFamily="34" charset="0"/>
              </a:rPr>
              <a:t>Inspector Elite</a:t>
            </a:r>
          </a:p>
        </p:txBody>
      </p:sp>
      <p:sp>
        <p:nvSpPr>
          <p:cNvPr id="46" name="750 Forma libre">
            <a:extLst>
              <a:ext uri="{FF2B5EF4-FFF2-40B4-BE49-F238E27FC236}">
                <a16:creationId xmlns="" xmlns:a16="http://schemas.microsoft.com/office/drawing/2014/main" id="{5157EE3B-EB4F-4490-8C24-9831CD30F804}"/>
              </a:ext>
            </a:extLst>
          </p:cNvPr>
          <p:cNvSpPr/>
          <p:nvPr/>
        </p:nvSpPr>
        <p:spPr>
          <a:xfrm>
            <a:off x="5655151" y="3700546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kern="1200" dirty="0">
                <a:latin typeface="Arial" panose="020B0604020202020204" pitchFamily="34" charset="0"/>
                <a:cs typeface="Arial" panose="020B0604020202020204" pitchFamily="34" charset="0"/>
              </a:rPr>
              <a:t>Abogado Especialista</a:t>
            </a:r>
          </a:p>
        </p:txBody>
      </p:sp>
      <p:sp>
        <p:nvSpPr>
          <p:cNvPr id="47" name="750 Forma libre">
            <a:extLst>
              <a:ext uri="{FF2B5EF4-FFF2-40B4-BE49-F238E27FC236}">
                <a16:creationId xmlns="" xmlns:a16="http://schemas.microsoft.com/office/drawing/2014/main" id="{3F23884A-F5E2-495E-BB59-9A2F5DADB479}"/>
              </a:ext>
            </a:extLst>
          </p:cNvPr>
          <p:cNvSpPr/>
          <p:nvPr/>
        </p:nvSpPr>
        <p:spPr>
          <a:xfrm>
            <a:off x="3395856" y="3682680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Inspector General de Emergencias Ambientales</a:t>
            </a:r>
            <a:endParaRPr lang="es-MX" sz="10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8" name="694 Conector recto">
            <a:extLst>
              <a:ext uri="{FF2B5EF4-FFF2-40B4-BE49-F238E27FC236}">
                <a16:creationId xmlns="" xmlns:a16="http://schemas.microsoft.com/office/drawing/2014/main" id="{66F4D318-A5DE-46C9-9550-AAD579D94600}"/>
              </a:ext>
            </a:extLst>
          </p:cNvPr>
          <p:cNvCxnSpPr>
            <a:cxnSpLocks/>
          </p:cNvCxnSpPr>
          <p:nvPr/>
        </p:nvCxnSpPr>
        <p:spPr>
          <a:xfrm>
            <a:off x="4398289" y="3510671"/>
            <a:ext cx="454665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678 Conector recto">
            <a:extLst>
              <a:ext uri="{FF2B5EF4-FFF2-40B4-BE49-F238E27FC236}">
                <a16:creationId xmlns="" xmlns:a16="http://schemas.microsoft.com/office/drawing/2014/main" id="{4778BE35-1403-468E-BF19-AAB8FFE6EEA3}"/>
              </a:ext>
            </a:extLst>
          </p:cNvPr>
          <p:cNvCxnSpPr>
            <a:cxnSpLocks/>
          </p:cNvCxnSpPr>
          <p:nvPr/>
        </p:nvCxnSpPr>
        <p:spPr>
          <a:xfrm>
            <a:off x="4412322" y="3510671"/>
            <a:ext cx="0" cy="15163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678 Conector recto">
            <a:extLst>
              <a:ext uri="{FF2B5EF4-FFF2-40B4-BE49-F238E27FC236}">
                <a16:creationId xmlns="" xmlns:a16="http://schemas.microsoft.com/office/drawing/2014/main" id="{B1689FFF-F1F8-460F-AC4D-4D40CCE847A8}"/>
              </a:ext>
            </a:extLst>
          </p:cNvPr>
          <p:cNvCxnSpPr>
            <a:cxnSpLocks/>
          </p:cNvCxnSpPr>
          <p:nvPr/>
        </p:nvCxnSpPr>
        <p:spPr>
          <a:xfrm flipV="1">
            <a:off x="6671617" y="3496897"/>
            <a:ext cx="0" cy="2036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678 Conector recto">
            <a:extLst>
              <a:ext uri="{FF2B5EF4-FFF2-40B4-BE49-F238E27FC236}">
                <a16:creationId xmlns="" xmlns:a16="http://schemas.microsoft.com/office/drawing/2014/main" id="{F9E044FB-0DD9-4534-9576-640FDB85AC8A}"/>
              </a:ext>
            </a:extLst>
          </p:cNvPr>
          <p:cNvCxnSpPr>
            <a:cxnSpLocks/>
          </p:cNvCxnSpPr>
          <p:nvPr/>
        </p:nvCxnSpPr>
        <p:spPr>
          <a:xfrm flipV="1">
            <a:off x="8944945" y="3509704"/>
            <a:ext cx="0" cy="19084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674 CuadroTexto">
            <a:extLst>
              <a:ext uri="{FF2B5EF4-FFF2-40B4-BE49-F238E27FC236}">
                <a16:creationId xmlns="" xmlns:a16="http://schemas.microsoft.com/office/drawing/2014/main" id="{B560DA8E-A476-470D-B512-8FD0C3239AD1}"/>
              </a:ext>
            </a:extLst>
          </p:cNvPr>
          <p:cNvSpPr txBox="1"/>
          <p:nvPr/>
        </p:nvSpPr>
        <p:spPr>
          <a:xfrm>
            <a:off x="3395853" y="4384260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O23</a:t>
            </a:r>
          </a:p>
        </p:txBody>
      </p:sp>
      <p:sp>
        <p:nvSpPr>
          <p:cNvPr id="64" name="674 CuadroTexto">
            <a:extLst>
              <a:ext uri="{FF2B5EF4-FFF2-40B4-BE49-F238E27FC236}">
                <a16:creationId xmlns="" xmlns:a16="http://schemas.microsoft.com/office/drawing/2014/main" id="{1F2D9BC0-E23E-44D4-A060-B8B266466EB6}"/>
              </a:ext>
            </a:extLst>
          </p:cNvPr>
          <p:cNvSpPr txBox="1"/>
          <p:nvPr/>
        </p:nvSpPr>
        <p:spPr>
          <a:xfrm>
            <a:off x="7268782" y="4389529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0"/>
              </a:rPr>
              <a:t>6234</a:t>
            </a:r>
            <a:endParaRPr lang="es-MX" dirty="0"/>
          </a:p>
        </p:txBody>
      </p:sp>
      <p:sp>
        <p:nvSpPr>
          <p:cNvPr id="65" name="674 CuadroTexto">
            <a:extLst>
              <a:ext uri="{FF2B5EF4-FFF2-40B4-BE49-F238E27FC236}">
                <a16:creationId xmlns="" xmlns:a16="http://schemas.microsoft.com/office/drawing/2014/main" id="{C2D5FFFA-9DC5-401A-8E60-C23F6AFD36A0}"/>
              </a:ext>
            </a:extLst>
          </p:cNvPr>
          <p:cNvSpPr txBox="1"/>
          <p:nvPr/>
        </p:nvSpPr>
        <p:spPr>
          <a:xfrm>
            <a:off x="5662166" y="4400950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66" name="674 CuadroTexto">
            <a:extLst>
              <a:ext uri="{FF2B5EF4-FFF2-40B4-BE49-F238E27FC236}">
                <a16:creationId xmlns="" xmlns:a16="http://schemas.microsoft.com/office/drawing/2014/main" id="{B1939EFE-C352-4751-B7C7-BDCA9FB309D2}"/>
              </a:ext>
            </a:extLst>
          </p:cNvPr>
          <p:cNvSpPr txBox="1"/>
          <p:nvPr/>
        </p:nvSpPr>
        <p:spPr>
          <a:xfrm>
            <a:off x="9535093" y="4396104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1"/>
              </a:rPr>
              <a:t>6272</a:t>
            </a:r>
            <a:endParaRPr lang="es-MX" dirty="0"/>
          </a:p>
        </p:txBody>
      </p:sp>
      <p:sp>
        <p:nvSpPr>
          <p:cNvPr id="67" name="674 CuadroTexto">
            <a:extLst>
              <a:ext uri="{FF2B5EF4-FFF2-40B4-BE49-F238E27FC236}">
                <a16:creationId xmlns="" xmlns:a16="http://schemas.microsoft.com/office/drawing/2014/main" id="{7C20CC68-55E4-4C72-B45D-3F8955B2925F}"/>
              </a:ext>
            </a:extLst>
          </p:cNvPr>
          <p:cNvSpPr txBox="1"/>
          <p:nvPr/>
        </p:nvSpPr>
        <p:spPr>
          <a:xfrm>
            <a:off x="7928478" y="4388193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68" name="674 CuadroTexto">
            <a:extLst>
              <a:ext uri="{FF2B5EF4-FFF2-40B4-BE49-F238E27FC236}">
                <a16:creationId xmlns="" xmlns:a16="http://schemas.microsoft.com/office/drawing/2014/main" id="{3A1C36EC-A4A1-40FB-BBA5-25AC2AACC220}"/>
              </a:ext>
            </a:extLst>
          </p:cNvPr>
          <p:cNvSpPr txBox="1"/>
          <p:nvPr/>
        </p:nvSpPr>
        <p:spPr>
          <a:xfrm>
            <a:off x="5002467" y="4370334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2"/>
              </a:rPr>
              <a:t>6170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9485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43</Words>
  <Application>Microsoft Office PowerPoint</Application>
  <PresentationFormat>Personalizado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Sergio Barcelata Aguirre</dc:creator>
  <cp:lastModifiedBy>Ana Gabriela Nuñez Perez</cp:lastModifiedBy>
  <cp:revision>30</cp:revision>
  <dcterms:created xsi:type="dcterms:W3CDTF">2017-05-10T16:05:42Z</dcterms:created>
  <dcterms:modified xsi:type="dcterms:W3CDTF">2020-02-25T16:19:07Z</dcterms:modified>
</cp:coreProperties>
</file>