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050" y="-54"/>
      </p:cViewPr>
      <p:guideLst>
        <p:guide orient="horz" pos="2268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6" y="2236951"/>
            <a:ext cx="9181148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07" y="4080515"/>
            <a:ext cx="756094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6" y="288381"/>
            <a:ext cx="382735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62" y="288381"/>
            <a:ext cx="11302038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38" y="4627257"/>
            <a:ext cx="9181148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38" y="3052052"/>
            <a:ext cx="9181148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61" y="1680219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81" y="1680219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0" y="288373"/>
            <a:ext cx="9721215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0" y="1611871"/>
            <a:ext cx="4772472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70" y="2283625"/>
            <a:ext cx="4772472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38" y="1611871"/>
            <a:ext cx="477434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38" y="2283625"/>
            <a:ext cx="4774347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1" y="286706"/>
            <a:ext cx="3553570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0" y="286707"/>
            <a:ext cx="6038254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1" y="1506857"/>
            <a:ext cx="3553570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4" y="5040640"/>
            <a:ext cx="64808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4" y="643417"/>
            <a:ext cx="64808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4" y="5635714"/>
            <a:ext cx="64808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0" y="288373"/>
            <a:ext cx="9721215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0" y="1680219"/>
            <a:ext cx="9721215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0" y="6674180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4" y="6674180"/>
            <a:ext cx="342042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2" y="6674180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chiapas/SUBDELEGADO%20DE%20INSPECCION%20INDUSTRIAL%20EN%20EL%20ESTADO%20DE%20CHIAPAS%20%206041.htm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12" Type="http://schemas.openxmlformats.org/officeDocument/2006/relationships/hyperlink" Target="http://transparencia.profepa.gob.mx/Transparencia/TransparenciaDGP/PERFILES%20DE%20PUESTO/perfiles%20organigramas/delegacion%20en%20el%20estado%20de%20chiapas/INSPECTOR%20GENERAL%20DE%20EMERGENCIAS%20AMBIENTALES%206170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transparencia.profepa.gob.mx/Transparencia/TransparenciaDGP/PERFILES%20DE%20PUESTO/perfiles%20organigramas/delegacion%20en%20el%20estado%20de%20chiapas/INSPECTOR%20ELITE%206272.htm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://transparencia.profepa.gob.mx/Transparencia/TransparenciaDGP/PERFILES%20DE%20PUESTO/perfiles%20organigramas/delegacion%20en%20el%20estado%20de%20chiapas/ABOGADO%20ESPECIALISTA%206234.htm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transparencia.profepa.gob.mx/Transparencia/TransparenciaDGP/PERFILES%20DE%20PUESTO/perfiles%20organigramas/delegacion%20en%20el%20estado%20de%20chiapas/Subdelegado%20de%20Inspeccion%20de%20Recursos%20Naturales%20en%20el%20Estado%20de%20Chiapas%20601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448347" y="288083"/>
            <a:ext cx="5448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Chiapas</a:t>
            </a:r>
          </a:p>
        </p:txBody>
      </p:sp>
      <p:sp>
        <p:nvSpPr>
          <p:cNvPr id="629" name="26 Botón de acción: Inicio">
            <a:hlinkClick r:id="rId2" highlightClick="1"/>
          </p:cNvPr>
          <p:cNvSpPr/>
          <p:nvPr/>
        </p:nvSpPr>
        <p:spPr>
          <a:xfrm>
            <a:off x="288107" y="6467420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630" name="27 Botón de acción: Hacia atrás o Anterior">
            <a:hlinkClick r:id="rId2" highlightClick="1"/>
          </p:cNvPr>
          <p:cNvSpPr/>
          <p:nvPr/>
        </p:nvSpPr>
        <p:spPr>
          <a:xfrm>
            <a:off x="912247" y="6477068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cxnSp>
        <p:nvCxnSpPr>
          <p:cNvPr id="677" name="676 Conector recto"/>
          <p:cNvCxnSpPr>
            <a:cxnSpLocks/>
          </p:cNvCxnSpPr>
          <p:nvPr/>
        </p:nvCxnSpPr>
        <p:spPr>
          <a:xfrm flipV="1">
            <a:off x="1571727" y="2306573"/>
            <a:ext cx="6325548" cy="36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8" name="677 Conector recto"/>
          <p:cNvCxnSpPr/>
          <p:nvPr/>
        </p:nvCxnSpPr>
        <p:spPr>
          <a:xfrm>
            <a:off x="1177237" y="3082864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9" name="678 Conector recto"/>
          <p:cNvCxnSpPr>
            <a:cxnSpLocks/>
          </p:cNvCxnSpPr>
          <p:nvPr/>
        </p:nvCxnSpPr>
        <p:spPr>
          <a:xfrm>
            <a:off x="5381391" y="2054873"/>
            <a:ext cx="1" cy="2474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7" name="686 Conector recto"/>
          <p:cNvCxnSpPr/>
          <p:nvPr/>
        </p:nvCxnSpPr>
        <p:spPr>
          <a:xfrm>
            <a:off x="7897275" y="2302281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131 Grupo">
            <a:extLst>
              <a:ext uri="{FF2B5EF4-FFF2-40B4-BE49-F238E27FC236}">
                <a16:creationId xmlns="" xmlns:a16="http://schemas.microsoft.com/office/drawing/2014/main" id="{5A03CB92-DFE6-4101-B512-A179F027F455}"/>
              </a:ext>
            </a:extLst>
          </p:cNvPr>
          <p:cNvGrpSpPr/>
          <p:nvPr/>
        </p:nvGrpSpPr>
        <p:grpSpPr>
          <a:xfrm>
            <a:off x="0" y="0"/>
            <a:ext cx="10801350" cy="7200900"/>
            <a:chOff x="-3176" y="0"/>
            <a:chExt cx="15497539" cy="9001125"/>
          </a:xfrm>
        </p:grpSpPr>
        <p:pic>
          <p:nvPicPr>
            <p:cNvPr id="56" name="Picture 2">
              <a:extLst>
                <a:ext uri="{FF2B5EF4-FFF2-40B4-BE49-F238E27FC236}">
                  <a16:creationId xmlns="" xmlns:a16="http://schemas.microsoft.com/office/drawing/2014/main" id="{11851521-7EDD-4AD2-9C86-650B3BE408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6">
              <a:extLst>
                <a:ext uri="{FF2B5EF4-FFF2-40B4-BE49-F238E27FC236}">
                  <a16:creationId xmlns="" xmlns:a16="http://schemas.microsoft.com/office/drawing/2014/main" id="{A7F9BDDE-6A0F-4367-9EB5-66753F7673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8">
              <a:extLst>
                <a:ext uri="{FF2B5EF4-FFF2-40B4-BE49-F238E27FC236}">
                  <a16:creationId xmlns="" xmlns:a16="http://schemas.microsoft.com/office/drawing/2014/main" id="{6263545F-9D4F-49E4-9EF5-F6689275B22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6">
              <a:extLst>
                <a:ext uri="{FF2B5EF4-FFF2-40B4-BE49-F238E27FC236}">
                  <a16:creationId xmlns="" xmlns:a16="http://schemas.microsoft.com/office/drawing/2014/main" id="{A996D140-807E-4B27-BB30-872DE82F59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11">
              <a:extLst>
                <a:ext uri="{FF2B5EF4-FFF2-40B4-BE49-F238E27FC236}">
                  <a16:creationId xmlns="" xmlns:a16="http://schemas.microsoft.com/office/drawing/2014/main" id="{5D090172-06B6-439F-823C-318A0E70434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750 Forma libre">
            <a:extLst>
              <a:ext uri="{FF2B5EF4-FFF2-40B4-BE49-F238E27FC236}">
                <a16:creationId xmlns="" xmlns:a16="http://schemas.microsoft.com/office/drawing/2014/main" id="{3E0E7147-3E14-4569-851A-59AC4525B5FE}"/>
              </a:ext>
            </a:extLst>
          </p:cNvPr>
          <p:cNvSpPr/>
          <p:nvPr/>
        </p:nvSpPr>
        <p:spPr>
          <a:xfrm>
            <a:off x="4379656" y="1202015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353 CuadroTexto">
            <a:extLst>
              <a:ext uri="{FF2B5EF4-FFF2-40B4-BE49-F238E27FC236}">
                <a16:creationId xmlns="" xmlns:a16="http://schemas.microsoft.com/office/drawing/2014/main" id="{83AC1A8F-6AC2-45C8-A402-2F5C8D07D47D}"/>
              </a:ext>
            </a:extLst>
          </p:cNvPr>
          <p:cNvSpPr txBox="1"/>
          <p:nvPr/>
        </p:nvSpPr>
        <p:spPr>
          <a:xfrm>
            <a:off x="4398289" y="1909562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34" name="354 CuadroTexto">
            <a:extLst>
              <a:ext uri="{FF2B5EF4-FFF2-40B4-BE49-F238E27FC236}">
                <a16:creationId xmlns="" xmlns:a16="http://schemas.microsoft.com/office/drawing/2014/main" id="{AEA13C73-68E8-48DE-BCD6-0BB5F6F77216}"/>
              </a:ext>
            </a:extLst>
          </p:cNvPr>
          <p:cNvSpPr txBox="1"/>
          <p:nvPr/>
        </p:nvSpPr>
        <p:spPr>
          <a:xfrm>
            <a:off x="5946335" y="188715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7"/>
              </a:rPr>
              <a:t>5792</a:t>
            </a:r>
            <a:endParaRPr lang="es-MX" dirty="0"/>
          </a:p>
        </p:txBody>
      </p:sp>
      <p:sp>
        <p:nvSpPr>
          <p:cNvPr id="35" name="750 Forma libre">
            <a:extLst>
              <a:ext uri="{FF2B5EF4-FFF2-40B4-BE49-F238E27FC236}">
                <a16:creationId xmlns="" xmlns:a16="http://schemas.microsoft.com/office/drawing/2014/main" id="{208B8E1B-2CDB-4A48-87F0-891E44B2E649}"/>
              </a:ext>
            </a:extLst>
          </p:cNvPr>
          <p:cNvSpPr/>
          <p:nvPr/>
        </p:nvSpPr>
        <p:spPr>
          <a:xfrm>
            <a:off x="6768827" y="2521718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750 Forma libre">
            <a:extLst>
              <a:ext uri="{FF2B5EF4-FFF2-40B4-BE49-F238E27FC236}">
                <a16:creationId xmlns="" xmlns:a16="http://schemas.microsoft.com/office/drawing/2014/main" id="{2DFB7B6B-8884-47AC-A393-06BF373D6388}"/>
              </a:ext>
            </a:extLst>
          </p:cNvPr>
          <p:cNvSpPr/>
          <p:nvPr/>
        </p:nvSpPr>
        <p:spPr>
          <a:xfrm>
            <a:off x="568865" y="2506115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678 Conector recto">
            <a:extLst>
              <a:ext uri="{FF2B5EF4-FFF2-40B4-BE49-F238E27FC236}">
                <a16:creationId xmlns="" xmlns:a16="http://schemas.microsoft.com/office/drawing/2014/main" id="{A4A78021-33C3-4134-ABF1-88884C05F1A5}"/>
              </a:ext>
            </a:extLst>
          </p:cNvPr>
          <p:cNvCxnSpPr>
            <a:cxnSpLocks/>
          </p:cNvCxnSpPr>
          <p:nvPr/>
        </p:nvCxnSpPr>
        <p:spPr>
          <a:xfrm>
            <a:off x="1585331" y="2309743"/>
            <a:ext cx="0" cy="19637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674 CuadroTexto">
            <a:extLst>
              <a:ext uri="{FF2B5EF4-FFF2-40B4-BE49-F238E27FC236}">
                <a16:creationId xmlns="" xmlns:a16="http://schemas.microsoft.com/office/drawing/2014/main" id="{8069A911-3D1E-4B44-856F-07F14A99DF10}"/>
              </a:ext>
            </a:extLst>
          </p:cNvPr>
          <p:cNvSpPr txBox="1"/>
          <p:nvPr/>
        </p:nvSpPr>
        <p:spPr>
          <a:xfrm>
            <a:off x="2173218" y="3208458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6041</a:t>
            </a:r>
            <a:endParaRPr lang="es-MX" dirty="0"/>
          </a:p>
        </p:txBody>
      </p:sp>
      <p:sp>
        <p:nvSpPr>
          <p:cNvPr id="40" name="674 CuadroTexto">
            <a:extLst>
              <a:ext uri="{FF2B5EF4-FFF2-40B4-BE49-F238E27FC236}">
                <a16:creationId xmlns="" xmlns:a16="http://schemas.microsoft.com/office/drawing/2014/main" id="{BEA2D7AD-BC46-4055-8CAD-151F27731CFB}"/>
              </a:ext>
            </a:extLst>
          </p:cNvPr>
          <p:cNvSpPr txBox="1"/>
          <p:nvPr/>
        </p:nvSpPr>
        <p:spPr>
          <a:xfrm>
            <a:off x="562537" y="3208459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42" name="674 CuadroTexto">
            <a:extLst>
              <a:ext uri="{FF2B5EF4-FFF2-40B4-BE49-F238E27FC236}">
                <a16:creationId xmlns="" xmlns:a16="http://schemas.microsoft.com/office/drawing/2014/main" id="{93183F1C-5387-443B-8FAE-47FAF98F6958}"/>
              </a:ext>
            </a:extLst>
          </p:cNvPr>
          <p:cNvSpPr txBox="1"/>
          <p:nvPr/>
        </p:nvSpPr>
        <p:spPr>
          <a:xfrm>
            <a:off x="6766566" y="3227231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43" name="674 CuadroTexto">
            <a:extLst>
              <a:ext uri="{FF2B5EF4-FFF2-40B4-BE49-F238E27FC236}">
                <a16:creationId xmlns="" xmlns:a16="http://schemas.microsoft.com/office/drawing/2014/main" id="{6CDDD0F7-3DDF-4D4E-A5A3-C794194F40A0}"/>
              </a:ext>
            </a:extLst>
          </p:cNvPr>
          <p:cNvSpPr txBox="1"/>
          <p:nvPr/>
        </p:nvSpPr>
        <p:spPr>
          <a:xfrm>
            <a:off x="8375441" y="3222522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6018</a:t>
            </a:r>
            <a:endParaRPr lang="es-MX" dirty="0"/>
          </a:p>
        </p:txBody>
      </p:sp>
      <p:cxnSp>
        <p:nvCxnSpPr>
          <p:cNvPr id="44" name="678 Conector recto">
            <a:extLst>
              <a:ext uri="{FF2B5EF4-FFF2-40B4-BE49-F238E27FC236}">
                <a16:creationId xmlns="" xmlns:a16="http://schemas.microsoft.com/office/drawing/2014/main" id="{278AAC49-116B-4838-8C15-13A008707C94}"/>
              </a:ext>
            </a:extLst>
          </p:cNvPr>
          <p:cNvCxnSpPr>
            <a:cxnSpLocks/>
          </p:cNvCxnSpPr>
          <p:nvPr/>
        </p:nvCxnSpPr>
        <p:spPr>
          <a:xfrm>
            <a:off x="7805483" y="3386967"/>
            <a:ext cx="0" cy="1237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750 Forma libre">
            <a:extLst>
              <a:ext uri="{FF2B5EF4-FFF2-40B4-BE49-F238E27FC236}">
                <a16:creationId xmlns="" xmlns:a16="http://schemas.microsoft.com/office/drawing/2014/main" id="{E721567D-19FC-4E3A-9B89-AF5150C7D133}"/>
              </a:ext>
            </a:extLst>
          </p:cNvPr>
          <p:cNvSpPr/>
          <p:nvPr/>
        </p:nvSpPr>
        <p:spPr>
          <a:xfrm>
            <a:off x="7883633" y="3700546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46" name="750 Forma libre">
            <a:extLst>
              <a:ext uri="{FF2B5EF4-FFF2-40B4-BE49-F238E27FC236}">
                <a16:creationId xmlns="" xmlns:a16="http://schemas.microsoft.com/office/drawing/2014/main" id="{5157EE3B-EB4F-4490-8C24-9831CD30F804}"/>
              </a:ext>
            </a:extLst>
          </p:cNvPr>
          <p:cNvSpPr/>
          <p:nvPr/>
        </p:nvSpPr>
        <p:spPr>
          <a:xfrm>
            <a:off x="5655151" y="3700546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Abogado Especialista</a:t>
            </a:r>
          </a:p>
        </p:txBody>
      </p:sp>
      <p:sp>
        <p:nvSpPr>
          <p:cNvPr id="47" name="750 Forma libre">
            <a:extLst>
              <a:ext uri="{FF2B5EF4-FFF2-40B4-BE49-F238E27FC236}">
                <a16:creationId xmlns="" xmlns:a16="http://schemas.microsoft.com/office/drawing/2014/main" id="{3F23884A-F5E2-495E-BB59-9A2F5DADB479}"/>
              </a:ext>
            </a:extLst>
          </p:cNvPr>
          <p:cNvSpPr/>
          <p:nvPr/>
        </p:nvSpPr>
        <p:spPr>
          <a:xfrm>
            <a:off x="3395856" y="3682680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de Emergencias Ambientales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694 Conector recto">
            <a:extLst>
              <a:ext uri="{FF2B5EF4-FFF2-40B4-BE49-F238E27FC236}">
                <a16:creationId xmlns="" xmlns:a16="http://schemas.microsoft.com/office/drawing/2014/main" id="{66F4D318-A5DE-46C9-9550-AAD579D94600}"/>
              </a:ext>
            </a:extLst>
          </p:cNvPr>
          <p:cNvCxnSpPr>
            <a:cxnSpLocks/>
          </p:cNvCxnSpPr>
          <p:nvPr/>
        </p:nvCxnSpPr>
        <p:spPr>
          <a:xfrm>
            <a:off x="4398289" y="3510671"/>
            <a:ext cx="454665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678 Conector recto">
            <a:extLst>
              <a:ext uri="{FF2B5EF4-FFF2-40B4-BE49-F238E27FC236}">
                <a16:creationId xmlns="" xmlns:a16="http://schemas.microsoft.com/office/drawing/2014/main" id="{4778BE35-1403-468E-BF19-AAB8FFE6EEA3}"/>
              </a:ext>
            </a:extLst>
          </p:cNvPr>
          <p:cNvCxnSpPr>
            <a:cxnSpLocks/>
          </p:cNvCxnSpPr>
          <p:nvPr/>
        </p:nvCxnSpPr>
        <p:spPr>
          <a:xfrm>
            <a:off x="4412322" y="3510671"/>
            <a:ext cx="0" cy="1516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678 Conector recto">
            <a:extLst>
              <a:ext uri="{FF2B5EF4-FFF2-40B4-BE49-F238E27FC236}">
                <a16:creationId xmlns="" xmlns:a16="http://schemas.microsoft.com/office/drawing/2014/main" id="{B1689FFF-F1F8-460F-AC4D-4D40CCE847A8}"/>
              </a:ext>
            </a:extLst>
          </p:cNvPr>
          <p:cNvCxnSpPr>
            <a:cxnSpLocks/>
          </p:cNvCxnSpPr>
          <p:nvPr/>
        </p:nvCxnSpPr>
        <p:spPr>
          <a:xfrm flipV="1">
            <a:off x="6671617" y="3496897"/>
            <a:ext cx="0" cy="2036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678 Conector recto">
            <a:extLst>
              <a:ext uri="{FF2B5EF4-FFF2-40B4-BE49-F238E27FC236}">
                <a16:creationId xmlns="" xmlns:a16="http://schemas.microsoft.com/office/drawing/2014/main" id="{F9E044FB-0DD9-4534-9576-640FDB85AC8A}"/>
              </a:ext>
            </a:extLst>
          </p:cNvPr>
          <p:cNvCxnSpPr>
            <a:cxnSpLocks/>
          </p:cNvCxnSpPr>
          <p:nvPr/>
        </p:nvCxnSpPr>
        <p:spPr>
          <a:xfrm flipV="1">
            <a:off x="8944945" y="3509704"/>
            <a:ext cx="0" cy="1908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674 CuadroTexto">
            <a:extLst>
              <a:ext uri="{FF2B5EF4-FFF2-40B4-BE49-F238E27FC236}">
                <a16:creationId xmlns="" xmlns:a16="http://schemas.microsoft.com/office/drawing/2014/main" id="{B560DA8E-A476-470D-B512-8FD0C3239AD1}"/>
              </a:ext>
            </a:extLst>
          </p:cNvPr>
          <p:cNvSpPr txBox="1"/>
          <p:nvPr/>
        </p:nvSpPr>
        <p:spPr>
          <a:xfrm>
            <a:off x="3395853" y="4384260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O23</a:t>
            </a:r>
          </a:p>
        </p:txBody>
      </p:sp>
      <p:sp>
        <p:nvSpPr>
          <p:cNvPr id="64" name="674 CuadroTexto">
            <a:extLst>
              <a:ext uri="{FF2B5EF4-FFF2-40B4-BE49-F238E27FC236}">
                <a16:creationId xmlns="" xmlns:a16="http://schemas.microsoft.com/office/drawing/2014/main" id="{1F2D9BC0-E23E-44D4-A060-B8B266466EB6}"/>
              </a:ext>
            </a:extLst>
          </p:cNvPr>
          <p:cNvSpPr txBox="1"/>
          <p:nvPr/>
        </p:nvSpPr>
        <p:spPr>
          <a:xfrm>
            <a:off x="7268782" y="4389529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6234</a:t>
            </a:r>
            <a:endParaRPr lang="es-MX" dirty="0"/>
          </a:p>
        </p:txBody>
      </p:sp>
      <p:sp>
        <p:nvSpPr>
          <p:cNvPr id="65" name="674 CuadroTexto">
            <a:extLst>
              <a:ext uri="{FF2B5EF4-FFF2-40B4-BE49-F238E27FC236}">
                <a16:creationId xmlns="" xmlns:a16="http://schemas.microsoft.com/office/drawing/2014/main" id="{C2D5FFFA-9DC5-401A-8E60-C23F6AFD36A0}"/>
              </a:ext>
            </a:extLst>
          </p:cNvPr>
          <p:cNvSpPr txBox="1"/>
          <p:nvPr/>
        </p:nvSpPr>
        <p:spPr>
          <a:xfrm>
            <a:off x="5662166" y="4400950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6" name="674 CuadroTexto">
            <a:extLst>
              <a:ext uri="{FF2B5EF4-FFF2-40B4-BE49-F238E27FC236}">
                <a16:creationId xmlns="" xmlns:a16="http://schemas.microsoft.com/office/drawing/2014/main" id="{B1939EFE-C352-4751-B7C7-BDCA9FB309D2}"/>
              </a:ext>
            </a:extLst>
          </p:cNvPr>
          <p:cNvSpPr txBox="1"/>
          <p:nvPr/>
        </p:nvSpPr>
        <p:spPr>
          <a:xfrm>
            <a:off x="9535093" y="4396104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6272</a:t>
            </a:r>
            <a:endParaRPr lang="es-MX" dirty="0"/>
          </a:p>
        </p:txBody>
      </p:sp>
      <p:sp>
        <p:nvSpPr>
          <p:cNvPr id="67" name="674 CuadroTexto">
            <a:extLst>
              <a:ext uri="{FF2B5EF4-FFF2-40B4-BE49-F238E27FC236}">
                <a16:creationId xmlns="" xmlns:a16="http://schemas.microsoft.com/office/drawing/2014/main" id="{7C20CC68-55E4-4C72-B45D-3F8955B2925F}"/>
              </a:ext>
            </a:extLst>
          </p:cNvPr>
          <p:cNvSpPr txBox="1"/>
          <p:nvPr/>
        </p:nvSpPr>
        <p:spPr>
          <a:xfrm>
            <a:off x="7928478" y="4388193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8" name="674 CuadroTexto">
            <a:extLst>
              <a:ext uri="{FF2B5EF4-FFF2-40B4-BE49-F238E27FC236}">
                <a16:creationId xmlns="" xmlns:a16="http://schemas.microsoft.com/office/drawing/2014/main" id="{3A1C36EC-A4A1-40FB-BBA5-25AC2AACC220}"/>
              </a:ext>
            </a:extLst>
          </p:cNvPr>
          <p:cNvSpPr txBox="1"/>
          <p:nvPr/>
        </p:nvSpPr>
        <p:spPr>
          <a:xfrm>
            <a:off x="5002467" y="4370334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6170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43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30</cp:revision>
  <dcterms:created xsi:type="dcterms:W3CDTF">2017-05-10T16:05:42Z</dcterms:created>
  <dcterms:modified xsi:type="dcterms:W3CDTF">2020-02-25T16:19:07Z</dcterms:modified>
</cp:coreProperties>
</file>