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860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92" d="100"/>
          <a:sy n="92" d="100"/>
        </p:scale>
        <p:origin x="-1050" y="-54"/>
      </p:cViewPr>
      <p:guideLst>
        <p:guide orient="horz" pos="1860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10106" y="2236951"/>
            <a:ext cx="9181148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20207" y="4080515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2333426" y="288381"/>
            <a:ext cx="3827353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51362" y="288381"/>
            <a:ext cx="11302038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3238" y="4627257"/>
            <a:ext cx="9181148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53238" y="3052052"/>
            <a:ext cx="9181148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51361" y="1680219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596081" y="1680219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0" y="288373"/>
            <a:ext cx="9721215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0" y="1611871"/>
            <a:ext cx="4772472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0070" y="2283625"/>
            <a:ext cx="4772472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86938" y="1611871"/>
            <a:ext cx="4774347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86938" y="2283625"/>
            <a:ext cx="4774347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1" y="286706"/>
            <a:ext cx="3553570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23030" y="286707"/>
            <a:ext cx="6038254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40071" y="1506857"/>
            <a:ext cx="3553570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17144" y="5040640"/>
            <a:ext cx="648081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17144" y="643417"/>
            <a:ext cx="648081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17144" y="5635714"/>
            <a:ext cx="648081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40070" y="288373"/>
            <a:ext cx="9721215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0" y="1680219"/>
            <a:ext cx="9721215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40070" y="6674180"/>
            <a:ext cx="2520315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90464" y="6674180"/>
            <a:ext cx="342042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740972" y="6674180"/>
            <a:ext cx="2520315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13" Type="http://schemas.openxmlformats.org/officeDocument/2006/relationships/hyperlink" Target="http://transparencia.profepa.gob.mx/Transparencia/TransparenciaDGP/PERFILES%20DE%20PUESTO/perfiles%20organigramas/delegacion%20en%20el%20estado%20de%20chihuaha/JEFE%20DE%20DEPARTAMENTO%20DE%20QUEJAS,%20DENUNCIAS%20Y%20COMUNICACION%20EN%20E%206244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4.png"/><Relationship Id="rId12" Type="http://schemas.openxmlformats.org/officeDocument/2006/relationships/hyperlink" Target="http://transparencia.profepa.gob.mx/Transparencia/TransparenciaDGP/PERFILES%20DE%20PUESTO/perfiles%20organigramas/delegacion%20en%20el%20estado%20de%20chihuaha/JEFE%20DE%20DEPARTAMENTO%20DE%20REPRESENTACION%20REGIONAL%20(A)%20EN%20EL%20ESTA%206233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transparencia.profepa.gob.mx/Transparencia/TransparenciaDGP/PERFILES%20DE%20PUESTO/perfiles%20organigramas/delegacion%20en%20el%20estado%20de%20chihuaha/JEFE%20DE%20DEPARTAMENTO%20DE%20REPRESENTACION%20REGIONAL%20(B)%20EN%20EL%20ESTA%206270.htm" TargetMode="External"/><Relationship Id="rId5" Type="http://schemas.openxmlformats.org/officeDocument/2006/relationships/image" Target="../media/image2.png"/><Relationship Id="rId10" Type="http://schemas.openxmlformats.org/officeDocument/2006/relationships/hyperlink" Target="http://transparencia.profepa.gob.mx/Transparencia/TransparenciaDGP/PERFILES%20DE%20PUESTO/perfiles%20organigramas/delegacion%20en%20el%20estado%20de%20chihuaha/Subdelegado%20de%20Inspeccion%20de%20Recursos%20Naturales%20en%20el%20Estasdo%20de%20Chihuahua%206017.htm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delegacion%20en%20el%20estado%20de%20chihuaha/Subdelegado%20de%20Inspeccion%20Industrial%20en%20el%20Estado%20de%20Chihuahua%205998.htm" TargetMode="External"/><Relationship Id="rId14" Type="http://schemas.openxmlformats.org/officeDocument/2006/relationships/hyperlink" Target="http://transparencia.profepa.gob.mx/Transparencia/TransparenciaDGP/PERFILES%20DE%20PUESTO/perfiles%20organigramas/delegacion%20en%20el%20estado%20de%20chihuaha/INSPECTOR%20GENERAL%20DE%20INSPECCION%20INDUSTRIAL%206161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448347" y="288083"/>
            <a:ext cx="5840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Chihuahua</a:t>
            </a:r>
          </a:p>
        </p:txBody>
      </p:sp>
      <p:sp>
        <p:nvSpPr>
          <p:cNvPr id="629" name="26 Botón de acción: Inicio">
            <a:hlinkClick r:id="rId2" highlightClick="1"/>
          </p:cNvPr>
          <p:cNvSpPr/>
          <p:nvPr/>
        </p:nvSpPr>
        <p:spPr>
          <a:xfrm>
            <a:off x="216099" y="6351732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cxnSp>
        <p:nvCxnSpPr>
          <p:cNvPr id="717" name="716 Conector recto"/>
          <p:cNvCxnSpPr>
            <a:cxnSpLocks/>
          </p:cNvCxnSpPr>
          <p:nvPr/>
        </p:nvCxnSpPr>
        <p:spPr>
          <a:xfrm flipV="1">
            <a:off x="1856536" y="2270263"/>
            <a:ext cx="6769837" cy="1686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8" name="717 Conector recto"/>
          <p:cNvCxnSpPr/>
          <p:nvPr/>
        </p:nvCxnSpPr>
        <p:spPr>
          <a:xfrm>
            <a:off x="1856536" y="2270794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9" name="718 Conector recto"/>
          <p:cNvCxnSpPr/>
          <p:nvPr/>
        </p:nvCxnSpPr>
        <p:spPr>
          <a:xfrm>
            <a:off x="5729133" y="2055092"/>
            <a:ext cx="0" cy="216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3" name="722 Conector recto"/>
          <p:cNvCxnSpPr/>
          <p:nvPr/>
        </p:nvCxnSpPr>
        <p:spPr>
          <a:xfrm>
            <a:off x="8626373" y="2270793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27 Botón de acción: Hacia atrás o Anterior">
            <a:hlinkClick r:id="rId3" highlightClick="1"/>
          </p:cNvPr>
          <p:cNvSpPr/>
          <p:nvPr/>
        </p:nvSpPr>
        <p:spPr>
          <a:xfrm>
            <a:off x="1014635" y="6356556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cxnSp>
        <p:nvCxnSpPr>
          <p:cNvPr id="66" name="65 Conector recto"/>
          <p:cNvCxnSpPr>
            <a:cxnSpLocks/>
          </p:cNvCxnSpPr>
          <p:nvPr/>
        </p:nvCxnSpPr>
        <p:spPr>
          <a:xfrm>
            <a:off x="2747156" y="3600450"/>
            <a:ext cx="673818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0" name="131 Grupo">
            <a:extLst>
              <a:ext uri="{FF2B5EF4-FFF2-40B4-BE49-F238E27FC236}">
                <a16:creationId xmlns="" xmlns:a16="http://schemas.microsoft.com/office/drawing/2014/main" id="{35E516D8-AB19-4B7F-8A6D-3B5553696B4F}"/>
              </a:ext>
            </a:extLst>
          </p:cNvPr>
          <p:cNvGrpSpPr/>
          <p:nvPr/>
        </p:nvGrpSpPr>
        <p:grpSpPr>
          <a:xfrm>
            <a:off x="-1" y="0"/>
            <a:ext cx="10801351" cy="7200900"/>
            <a:chOff x="-3176" y="0"/>
            <a:chExt cx="15497539" cy="9001125"/>
          </a:xfrm>
        </p:grpSpPr>
        <p:pic>
          <p:nvPicPr>
            <p:cNvPr id="51" name="Picture 2">
              <a:extLst>
                <a:ext uri="{FF2B5EF4-FFF2-40B4-BE49-F238E27FC236}">
                  <a16:creationId xmlns="" xmlns:a16="http://schemas.microsoft.com/office/drawing/2014/main" id="{4A9268B3-E111-4AD7-9BDD-3DF5645315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2" name="Picture 6">
              <a:extLst>
                <a:ext uri="{FF2B5EF4-FFF2-40B4-BE49-F238E27FC236}">
                  <a16:creationId xmlns="" xmlns:a16="http://schemas.microsoft.com/office/drawing/2014/main" id="{284102D0-7620-4F3F-9688-88EF24C8C8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0" name="Picture 8">
              <a:extLst>
                <a:ext uri="{FF2B5EF4-FFF2-40B4-BE49-F238E27FC236}">
                  <a16:creationId xmlns="" xmlns:a16="http://schemas.microsoft.com/office/drawing/2014/main" id="{1E04C9D4-514C-4CCF-8562-E02DDDE673A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7" name="Picture 6">
              <a:extLst>
                <a:ext uri="{FF2B5EF4-FFF2-40B4-BE49-F238E27FC236}">
                  <a16:creationId xmlns="" xmlns:a16="http://schemas.microsoft.com/office/drawing/2014/main" id="{62A4C3D2-669B-43E4-BDF4-59A1972FE4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8" name="Picture 11">
              <a:extLst>
                <a:ext uri="{FF2B5EF4-FFF2-40B4-BE49-F238E27FC236}">
                  <a16:creationId xmlns="" xmlns:a16="http://schemas.microsoft.com/office/drawing/2014/main" id="{E87B6706-8894-46BD-901F-300B6E22BDC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6" name="750 Forma libre">
            <a:extLst>
              <a:ext uri="{FF2B5EF4-FFF2-40B4-BE49-F238E27FC236}">
                <a16:creationId xmlns="" xmlns:a16="http://schemas.microsoft.com/office/drawing/2014/main" id="{B55399F1-F50C-45DA-9637-F1D7EE65C1A9}"/>
              </a:ext>
            </a:extLst>
          </p:cNvPr>
          <p:cNvSpPr/>
          <p:nvPr/>
        </p:nvSpPr>
        <p:spPr>
          <a:xfrm>
            <a:off x="4693090" y="1183005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353 CuadroTexto">
            <a:extLst>
              <a:ext uri="{FF2B5EF4-FFF2-40B4-BE49-F238E27FC236}">
                <a16:creationId xmlns="" xmlns:a16="http://schemas.microsoft.com/office/drawing/2014/main" id="{CCB153CB-30E4-459B-9B89-18898F9BD492}"/>
              </a:ext>
            </a:extLst>
          </p:cNvPr>
          <p:cNvSpPr txBox="1"/>
          <p:nvPr/>
        </p:nvSpPr>
        <p:spPr>
          <a:xfrm>
            <a:off x="4693090" y="1883812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38" name="354 CuadroTexto">
            <a:extLst>
              <a:ext uri="{FF2B5EF4-FFF2-40B4-BE49-F238E27FC236}">
                <a16:creationId xmlns="" xmlns:a16="http://schemas.microsoft.com/office/drawing/2014/main" id="{225BC5CF-80E0-4D85-9080-D27549278A3F}"/>
              </a:ext>
            </a:extLst>
          </p:cNvPr>
          <p:cNvSpPr txBox="1"/>
          <p:nvPr/>
        </p:nvSpPr>
        <p:spPr>
          <a:xfrm>
            <a:off x="6259769" y="1896684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5792</a:t>
            </a:r>
            <a:endParaRPr lang="es-MX" dirty="0"/>
          </a:p>
        </p:txBody>
      </p:sp>
      <p:sp>
        <p:nvSpPr>
          <p:cNvPr id="39" name="750 Forma libre">
            <a:extLst>
              <a:ext uri="{FF2B5EF4-FFF2-40B4-BE49-F238E27FC236}">
                <a16:creationId xmlns="" xmlns:a16="http://schemas.microsoft.com/office/drawing/2014/main" id="{630F4F1F-CFE9-48C8-87A6-B6DEF9C7C887}"/>
              </a:ext>
            </a:extLst>
          </p:cNvPr>
          <p:cNvSpPr/>
          <p:nvPr/>
        </p:nvSpPr>
        <p:spPr>
          <a:xfrm>
            <a:off x="7624144" y="2534615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</a:t>
            </a: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750 Forma libre">
            <a:extLst>
              <a:ext uri="{FF2B5EF4-FFF2-40B4-BE49-F238E27FC236}">
                <a16:creationId xmlns="" xmlns:a16="http://schemas.microsoft.com/office/drawing/2014/main" id="{97D85D6A-E539-492C-BB88-4A352D169F61}"/>
              </a:ext>
            </a:extLst>
          </p:cNvPr>
          <p:cNvSpPr/>
          <p:nvPr/>
        </p:nvSpPr>
        <p:spPr>
          <a:xfrm>
            <a:off x="833495" y="2544469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Industrial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353 CuadroTexto">
            <a:extLst>
              <a:ext uri="{FF2B5EF4-FFF2-40B4-BE49-F238E27FC236}">
                <a16:creationId xmlns="" xmlns:a16="http://schemas.microsoft.com/office/drawing/2014/main" id="{35DE8470-26E4-47E1-87FD-8E9B684E5557}"/>
              </a:ext>
            </a:extLst>
          </p:cNvPr>
          <p:cNvSpPr txBox="1"/>
          <p:nvPr/>
        </p:nvSpPr>
        <p:spPr>
          <a:xfrm>
            <a:off x="7620674" y="3234143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42" name="353 CuadroTexto">
            <a:extLst>
              <a:ext uri="{FF2B5EF4-FFF2-40B4-BE49-F238E27FC236}">
                <a16:creationId xmlns="" xmlns:a16="http://schemas.microsoft.com/office/drawing/2014/main" id="{898A35E8-0F8A-4D6E-971F-A9DC7A64C08D}"/>
              </a:ext>
            </a:extLst>
          </p:cNvPr>
          <p:cNvSpPr txBox="1"/>
          <p:nvPr/>
        </p:nvSpPr>
        <p:spPr>
          <a:xfrm>
            <a:off x="2506387" y="3241333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5998</a:t>
            </a:r>
            <a:endParaRPr lang="es-MX" dirty="0"/>
          </a:p>
        </p:txBody>
      </p:sp>
      <p:sp>
        <p:nvSpPr>
          <p:cNvPr id="43" name="353 CuadroTexto">
            <a:extLst>
              <a:ext uri="{FF2B5EF4-FFF2-40B4-BE49-F238E27FC236}">
                <a16:creationId xmlns="" xmlns:a16="http://schemas.microsoft.com/office/drawing/2014/main" id="{480FC28F-F1B2-47DF-9971-655DE1D4D372}"/>
              </a:ext>
            </a:extLst>
          </p:cNvPr>
          <p:cNvSpPr txBox="1"/>
          <p:nvPr/>
        </p:nvSpPr>
        <p:spPr>
          <a:xfrm>
            <a:off x="834615" y="3250305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44" name="353 CuadroTexto">
            <a:extLst>
              <a:ext uri="{FF2B5EF4-FFF2-40B4-BE49-F238E27FC236}">
                <a16:creationId xmlns="" xmlns:a16="http://schemas.microsoft.com/office/drawing/2014/main" id="{EA66A132-407F-4E9A-B7F9-0EF8D877CAD6}"/>
              </a:ext>
            </a:extLst>
          </p:cNvPr>
          <p:cNvSpPr txBox="1"/>
          <p:nvPr/>
        </p:nvSpPr>
        <p:spPr>
          <a:xfrm>
            <a:off x="9305325" y="3234142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6017</a:t>
            </a:r>
            <a:endParaRPr lang="es-MX" dirty="0"/>
          </a:p>
        </p:txBody>
      </p:sp>
      <p:cxnSp>
        <p:nvCxnSpPr>
          <p:cNvPr id="45" name="722 Conector recto">
            <a:extLst>
              <a:ext uri="{FF2B5EF4-FFF2-40B4-BE49-F238E27FC236}">
                <a16:creationId xmlns="" xmlns:a16="http://schemas.microsoft.com/office/drawing/2014/main" id="{B77EBB24-D2FB-4214-9485-CBC44AC53FE6}"/>
              </a:ext>
            </a:extLst>
          </p:cNvPr>
          <p:cNvCxnSpPr/>
          <p:nvPr/>
        </p:nvCxnSpPr>
        <p:spPr>
          <a:xfrm>
            <a:off x="2747156" y="3600450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722 Conector recto">
            <a:extLst>
              <a:ext uri="{FF2B5EF4-FFF2-40B4-BE49-F238E27FC236}">
                <a16:creationId xmlns="" xmlns:a16="http://schemas.microsoft.com/office/drawing/2014/main" id="{E2A7A06D-5F09-44E6-824B-10C527EFE4CC}"/>
              </a:ext>
            </a:extLst>
          </p:cNvPr>
          <p:cNvCxnSpPr>
            <a:cxnSpLocks/>
          </p:cNvCxnSpPr>
          <p:nvPr/>
        </p:nvCxnSpPr>
        <p:spPr>
          <a:xfrm>
            <a:off x="9485345" y="3600450"/>
            <a:ext cx="0" cy="62558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722 Conector recto">
            <a:extLst>
              <a:ext uri="{FF2B5EF4-FFF2-40B4-BE49-F238E27FC236}">
                <a16:creationId xmlns="" xmlns:a16="http://schemas.microsoft.com/office/drawing/2014/main" id="{D2E79224-7A14-4285-85C9-86B8305379A5}"/>
              </a:ext>
            </a:extLst>
          </p:cNvPr>
          <p:cNvCxnSpPr>
            <a:cxnSpLocks/>
          </p:cNvCxnSpPr>
          <p:nvPr/>
        </p:nvCxnSpPr>
        <p:spPr>
          <a:xfrm>
            <a:off x="8640610" y="3403419"/>
            <a:ext cx="0" cy="19703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750 Forma libre">
            <a:extLst>
              <a:ext uri="{FF2B5EF4-FFF2-40B4-BE49-F238E27FC236}">
                <a16:creationId xmlns="" xmlns:a16="http://schemas.microsoft.com/office/drawing/2014/main" id="{FE9D0302-4F29-4842-A78C-25C41F6006E6}"/>
              </a:ext>
            </a:extLst>
          </p:cNvPr>
          <p:cNvSpPr/>
          <p:nvPr/>
        </p:nvSpPr>
        <p:spPr>
          <a:xfrm>
            <a:off x="3975522" y="4228232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Jefe de Departamento de Quejas, Denuncias y Comunicación</a:t>
            </a:r>
          </a:p>
        </p:txBody>
      </p:sp>
      <p:sp>
        <p:nvSpPr>
          <p:cNvPr id="53" name="750 Forma libre">
            <a:extLst>
              <a:ext uri="{FF2B5EF4-FFF2-40B4-BE49-F238E27FC236}">
                <a16:creationId xmlns="" xmlns:a16="http://schemas.microsoft.com/office/drawing/2014/main" id="{A5DC8556-D87F-461D-9F3A-E59D6A7042B4}"/>
              </a:ext>
            </a:extLst>
          </p:cNvPr>
          <p:cNvSpPr/>
          <p:nvPr/>
        </p:nvSpPr>
        <p:spPr>
          <a:xfrm>
            <a:off x="6250441" y="4226032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Jefe de Departamento de Representación Regional (A)</a:t>
            </a:r>
          </a:p>
        </p:txBody>
      </p:sp>
      <p:sp>
        <p:nvSpPr>
          <p:cNvPr id="54" name="750 Forma libre">
            <a:extLst>
              <a:ext uri="{FF2B5EF4-FFF2-40B4-BE49-F238E27FC236}">
                <a16:creationId xmlns="" xmlns:a16="http://schemas.microsoft.com/office/drawing/2014/main" id="{F12097E1-3712-490B-B3EC-8A2AF06F76E0}"/>
              </a:ext>
            </a:extLst>
          </p:cNvPr>
          <p:cNvSpPr/>
          <p:nvPr/>
        </p:nvSpPr>
        <p:spPr>
          <a:xfrm>
            <a:off x="8468878" y="4226032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Jefe de Departamento de Representación Regional (B)</a:t>
            </a: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750 Forma libre">
            <a:extLst>
              <a:ext uri="{FF2B5EF4-FFF2-40B4-BE49-F238E27FC236}">
                <a16:creationId xmlns="" xmlns:a16="http://schemas.microsoft.com/office/drawing/2014/main" id="{B7A47928-C78C-4B90-BE6D-CA28336DAC95}"/>
              </a:ext>
            </a:extLst>
          </p:cNvPr>
          <p:cNvSpPr/>
          <p:nvPr/>
        </p:nvSpPr>
        <p:spPr>
          <a:xfrm>
            <a:off x="1730690" y="3874770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Inspector General de Inspección Industrial</a:t>
            </a:r>
            <a:endParaRPr lang="es-MX" sz="10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6" name="722 Conector recto">
            <a:extLst>
              <a:ext uri="{FF2B5EF4-FFF2-40B4-BE49-F238E27FC236}">
                <a16:creationId xmlns="" xmlns:a16="http://schemas.microsoft.com/office/drawing/2014/main" id="{83B74FAE-440D-4178-B898-0F1586C8198C}"/>
              </a:ext>
            </a:extLst>
          </p:cNvPr>
          <p:cNvCxnSpPr>
            <a:cxnSpLocks/>
          </p:cNvCxnSpPr>
          <p:nvPr/>
        </p:nvCxnSpPr>
        <p:spPr>
          <a:xfrm>
            <a:off x="4975074" y="3600450"/>
            <a:ext cx="0" cy="62558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722 Conector recto">
            <a:extLst>
              <a:ext uri="{FF2B5EF4-FFF2-40B4-BE49-F238E27FC236}">
                <a16:creationId xmlns="" xmlns:a16="http://schemas.microsoft.com/office/drawing/2014/main" id="{4A0335D0-2BB3-4C87-882A-F59D5A78A392}"/>
              </a:ext>
            </a:extLst>
          </p:cNvPr>
          <p:cNvCxnSpPr>
            <a:cxnSpLocks/>
          </p:cNvCxnSpPr>
          <p:nvPr/>
        </p:nvCxnSpPr>
        <p:spPr>
          <a:xfrm>
            <a:off x="7240512" y="3600450"/>
            <a:ext cx="0" cy="62558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353 CuadroTexto">
            <a:extLst>
              <a:ext uri="{FF2B5EF4-FFF2-40B4-BE49-F238E27FC236}">
                <a16:creationId xmlns="" xmlns:a16="http://schemas.microsoft.com/office/drawing/2014/main" id="{1104D887-4B69-4060-9022-1CF31EF49B95}"/>
              </a:ext>
            </a:extLst>
          </p:cNvPr>
          <p:cNvSpPr txBox="1"/>
          <p:nvPr/>
        </p:nvSpPr>
        <p:spPr>
          <a:xfrm>
            <a:off x="10150277" y="4930172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6270</a:t>
            </a:r>
            <a:endParaRPr lang="es-MX" dirty="0"/>
          </a:p>
        </p:txBody>
      </p:sp>
      <p:sp>
        <p:nvSpPr>
          <p:cNvPr id="65" name="353 CuadroTexto">
            <a:extLst>
              <a:ext uri="{FF2B5EF4-FFF2-40B4-BE49-F238E27FC236}">
                <a16:creationId xmlns="" xmlns:a16="http://schemas.microsoft.com/office/drawing/2014/main" id="{117B4272-2CDF-4C55-BBD1-8B481CA99537}"/>
              </a:ext>
            </a:extLst>
          </p:cNvPr>
          <p:cNvSpPr txBox="1"/>
          <p:nvPr/>
        </p:nvSpPr>
        <p:spPr>
          <a:xfrm>
            <a:off x="8495273" y="4930173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69" name="353 CuadroTexto">
            <a:extLst>
              <a:ext uri="{FF2B5EF4-FFF2-40B4-BE49-F238E27FC236}">
                <a16:creationId xmlns="" xmlns:a16="http://schemas.microsoft.com/office/drawing/2014/main" id="{A0E9271E-406C-4AC0-B4ED-56C8DB6D5414}"/>
              </a:ext>
            </a:extLst>
          </p:cNvPr>
          <p:cNvSpPr txBox="1"/>
          <p:nvPr/>
        </p:nvSpPr>
        <p:spPr>
          <a:xfrm>
            <a:off x="7911286" y="4930173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6233</a:t>
            </a:r>
            <a:endParaRPr lang="es-MX" dirty="0"/>
          </a:p>
        </p:txBody>
      </p:sp>
      <p:sp>
        <p:nvSpPr>
          <p:cNvPr id="70" name="353 CuadroTexto">
            <a:extLst>
              <a:ext uri="{FF2B5EF4-FFF2-40B4-BE49-F238E27FC236}">
                <a16:creationId xmlns="" xmlns:a16="http://schemas.microsoft.com/office/drawing/2014/main" id="{CB4D68F8-D153-48D9-A366-F19913227F79}"/>
              </a:ext>
            </a:extLst>
          </p:cNvPr>
          <p:cNvSpPr txBox="1"/>
          <p:nvPr/>
        </p:nvSpPr>
        <p:spPr>
          <a:xfrm>
            <a:off x="6259769" y="4931543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71" name="353 CuadroTexto">
            <a:extLst>
              <a:ext uri="{FF2B5EF4-FFF2-40B4-BE49-F238E27FC236}">
                <a16:creationId xmlns="" xmlns:a16="http://schemas.microsoft.com/office/drawing/2014/main" id="{91788BAD-CB1B-4E33-8479-B06E6C5D3897}"/>
              </a:ext>
            </a:extLst>
          </p:cNvPr>
          <p:cNvSpPr txBox="1"/>
          <p:nvPr/>
        </p:nvSpPr>
        <p:spPr>
          <a:xfrm>
            <a:off x="5648414" y="4931544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6244</a:t>
            </a:r>
            <a:endParaRPr lang="es-MX" dirty="0"/>
          </a:p>
        </p:txBody>
      </p:sp>
      <p:sp>
        <p:nvSpPr>
          <p:cNvPr id="72" name="353 CuadroTexto">
            <a:extLst>
              <a:ext uri="{FF2B5EF4-FFF2-40B4-BE49-F238E27FC236}">
                <a16:creationId xmlns="" xmlns:a16="http://schemas.microsoft.com/office/drawing/2014/main" id="{6D398BCA-649B-45EF-BB21-A692A0CC0E63}"/>
              </a:ext>
            </a:extLst>
          </p:cNvPr>
          <p:cNvSpPr txBox="1"/>
          <p:nvPr/>
        </p:nvSpPr>
        <p:spPr>
          <a:xfrm>
            <a:off x="3977682" y="4931545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73" name="353 CuadroTexto">
            <a:extLst>
              <a:ext uri="{FF2B5EF4-FFF2-40B4-BE49-F238E27FC236}">
                <a16:creationId xmlns="" xmlns:a16="http://schemas.microsoft.com/office/drawing/2014/main" id="{952EA843-30F0-4979-8A7E-ACE64763F9E6}"/>
              </a:ext>
            </a:extLst>
          </p:cNvPr>
          <p:cNvSpPr txBox="1"/>
          <p:nvPr/>
        </p:nvSpPr>
        <p:spPr>
          <a:xfrm>
            <a:off x="3394951" y="4578787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4"/>
              </a:rPr>
              <a:t>6161</a:t>
            </a:r>
            <a:endParaRPr lang="es-MX" dirty="0"/>
          </a:p>
        </p:txBody>
      </p:sp>
      <p:sp>
        <p:nvSpPr>
          <p:cNvPr id="74" name="353 CuadroTexto">
            <a:extLst>
              <a:ext uri="{FF2B5EF4-FFF2-40B4-BE49-F238E27FC236}">
                <a16:creationId xmlns="" xmlns:a16="http://schemas.microsoft.com/office/drawing/2014/main" id="{79A5047F-675D-415C-8CFE-8931BAD3F523}"/>
              </a:ext>
            </a:extLst>
          </p:cNvPr>
          <p:cNvSpPr txBox="1"/>
          <p:nvPr/>
        </p:nvSpPr>
        <p:spPr>
          <a:xfrm>
            <a:off x="1730690" y="4578788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O23</a:t>
            </a:r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68</Words>
  <Application>Microsoft Office PowerPoint</Application>
  <PresentationFormat>Personalizado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35</cp:revision>
  <dcterms:created xsi:type="dcterms:W3CDTF">2017-05-10T16:05:42Z</dcterms:created>
  <dcterms:modified xsi:type="dcterms:W3CDTF">2020-02-25T16:29:11Z</dcterms:modified>
</cp:coreProperties>
</file>