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87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-54"/>
      </p:cViewPr>
      <p:guideLst>
        <p:guide orient="horz" pos="2087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6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7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6" y="288381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2" y="288381"/>
            <a:ext cx="11302038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8" y="4627257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8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1" y="1680219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11871"/>
            <a:ext cx="4772472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0" y="2283625"/>
            <a:ext cx="4772472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38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8" y="2283625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0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1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0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4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0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80219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0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4" y="6674180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2" y="6674180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coahuila/SUBDELEGADO%20JURIDICO%20EN%20EL%20ESTADO%20DE%20COAHUILA%206043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coahuila/JEFE%20DE%20DEPARTAMENTO%20DE%20QUEJAS,%20DENUNCIAS%20Y%20COMUNICACION%20EN%20E%206229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coahuila/INSPECTOR%20ELITE%206185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coahuila/INSPECTOR%20GENERAL%20FORESTAL%206225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coahuila/Subdelegado%20de%20Inspeccion%20Industrial%20en%20el%20Estado%20de%20Coahuila%20601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8347" y="288083"/>
            <a:ext cx="554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Coahuila</a:t>
            </a:r>
          </a:p>
        </p:txBody>
      </p:sp>
      <p:sp>
        <p:nvSpPr>
          <p:cNvPr id="629" name="26 Botón de acción: Inicio">
            <a:hlinkClick r:id="rId2" highlightClick="1"/>
          </p:cNvPr>
          <p:cNvSpPr/>
          <p:nvPr/>
        </p:nvSpPr>
        <p:spPr>
          <a:xfrm>
            <a:off x="216099" y="6351732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630" name="27 Botón de acción: Hacia atrás o Anterior">
            <a:hlinkClick r:id="rId3" highlightClick="1"/>
          </p:cNvPr>
          <p:cNvSpPr/>
          <p:nvPr/>
        </p:nvSpPr>
        <p:spPr>
          <a:xfrm>
            <a:off x="1083281" y="6361381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751" name="750 Forma libre"/>
          <p:cNvSpPr/>
          <p:nvPr/>
        </p:nvSpPr>
        <p:spPr>
          <a:xfrm>
            <a:off x="4379656" y="1327204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7" name="756 Conector recto"/>
          <p:cNvCxnSpPr>
            <a:cxnSpLocks/>
          </p:cNvCxnSpPr>
          <p:nvPr/>
        </p:nvCxnSpPr>
        <p:spPr>
          <a:xfrm>
            <a:off x="2073281" y="2447605"/>
            <a:ext cx="6123878" cy="112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8" name="757 Conector recto"/>
          <p:cNvCxnSpPr>
            <a:cxnSpLocks/>
          </p:cNvCxnSpPr>
          <p:nvPr/>
        </p:nvCxnSpPr>
        <p:spPr>
          <a:xfrm>
            <a:off x="2070112" y="2447605"/>
            <a:ext cx="0" cy="2880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9" name="758 Conector recto"/>
          <p:cNvCxnSpPr>
            <a:cxnSpLocks/>
          </p:cNvCxnSpPr>
          <p:nvPr/>
        </p:nvCxnSpPr>
        <p:spPr>
          <a:xfrm>
            <a:off x="5391569" y="2192589"/>
            <a:ext cx="4553" cy="2745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0" name="759 Forma libre"/>
          <p:cNvSpPr/>
          <p:nvPr/>
        </p:nvSpPr>
        <p:spPr>
          <a:xfrm>
            <a:off x="1135290" y="2703684"/>
            <a:ext cx="1870488" cy="93690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761" name="760 CuadroTexto"/>
          <p:cNvSpPr txBox="1"/>
          <p:nvPr/>
        </p:nvSpPr>
        <p:spPr>
          <a:xfrm>
            <a:off x="1134868" y="3471308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764" name="763 Forma libre"/>
          <p:cNvSpPr/>
          <p:nvPr/>
        </p:nvSpPr>
        <p:spPr>
          <a:xfrm>
            <a:off x="7261915" y="2713227"/>
            <a:ext cx="1870488" cy="90820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765" name="764 CuadroTexto"/>
          <p:cNvSpPr txBox="1"/>
          <p:nvPr/>
        </p:nvSpPr>
        <p:spPr>
          <a:xfrm>
            <a:off x="7277492" y="344686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767" name="766 Conector recto"/>
          <p:cNvCxnSpPr/>
          <p:nvPr/>
        </p:nvCxnSpPr>
        <p:spPr>
          <a:xfrm>
            <a:off x="8197159" y="2447605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5" name="774 Conector recto"/>
          <p:cNvCxnSpPr>
            <a:cxnSpLocks/>
          </p:cNvCxnSpPr>
          <p:nvPr/>
        </p:nvCxnSpPr>
        <p:spPr>
          <a:xfrm>
            <a:off x="5234074" y="3836796"/>
            <a:ext cx="405503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56 Forma libre"/>
          <p:cNvSpPr/>
          <p:nvPr/>
        </p:nvSpPr>
        <p:spPr>
          <a:xfrm>
            <a:off x="8353003" y="4025015"/>
            <a:ext cx="1807187" cy="85421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Inspector General Forestal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8356004" y="4697170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grpSp>
        <p:nvGrpSpPr>
          <p:cNvPr id="45" name="131 Grupo">
            <a:extLst>
              <a:ext uri="{FF2B5EF4-FFF2-40B4-BE49-F238E27FC236}">
                <a16:creationId xmlns="" xmlns:a16="http://schemas.microsoft.com/office/drawing/2014/main" id="{291AE928-CE7C-4D84-81BB-55A7BEFF26B8}"/>
              </a:ext>
            </a:extLst>
          </p:cNvPr>
          <p:cNvGrpSpPr/>
          <p:nvPr/>
        </p:nvGrpSpPr>
        <p:grpSpPr>
          <a:xfrm>
            <a:off x="0" y="0"/>
            <a:ext cx="10801350" cy="7200900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="" xmlns:a16="http://schemas.microsoft.com/office/drawing/2014/main" id="{AD7CD0F6-7552-4F1D-ABE7-67624A7B94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E81390E8-1623-4B75-BB7D-244809FD5A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8">
              <a:extLst>
                <a:ext uri="{FF2B5EF4-FFF2-40B4-BE49-F238E27FC236}">
                  <a16:creationId xmlns="" xmlns:a16="http://schemas.microsoft.com/office/drawing/2014/main" id="{36A173AA-4295-4401-9B67-906FCFE93F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6">
              <a:extLst>
                <a:ext uri="{FF2B5EF4-FFF2-40B4-BE49-F238E27FC236}">
                  <a16:creationId xmlns="" xmlns:a16="http://schemas.microsoft.com/office/drawing/2014/main" id="{CA354F80-6263-456D-9BE7-E5DAE23CB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11">
              <a:extLst>
                <a:ext uri="{FF2B5EF4-FFF2-40B4-BE49-F238E27FC236}">
                  <a16:creationId xmlns="" xmlns:a16="http://schemas.microsoft.com/office/drawing/2014/main" id="{73FE48D2-469E-4FA1-B206-5E05092E39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675 CuadroTexto">
            <a:extLst>
              <a:ext uri="{FF2B5EF4-FFF2-40B4-BE49-F238E27FC236}">
                <a16:creationId xmlns="" xmlns:a16="http://schemas.microsoft.com/office/drawing/2014/main" id="{091744B5-6DAB-4EF4-8131-0040606A5172}"/>
              </a:ext>
            </a:extLst>
          </p:cNvPr>
          <p:cNvSpPr txBox="1"/>
          <p:nvPr/>
        </p:nvSpPr>
        <p:spPr>
          <a:xfrm>
            <a:off x="8666150" y="343117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6043</a:t>
            </a:r>
            <a:endParaRPr lang="es-MX" dirty="0"/>
          </a:p>
        </p:txBody>
      </p:sp>
      <p:sp>
        <p:nvSpPr>
          <p:cNvPr id="29" name="675 CuadroTexto">
            <a:extLst>
              <a:ext uri="{FF2B5EF4-FFF2-40B4-BE49-F238E27FC236}">
                <a16:creationId xmlns="" xmlns:a16="http://schemas.microsoft.com/office/drawing/2014/main" id="{94C9C964-F47C-44BB-A8DC-65D825B61EC6}"/>
              </a:ext>
            </a:extLst>
          </p:cNvPr>
          <p:cNvSpPr txBox="1"/>
          <p:nvPr/>
        </p:nvSpPr>
        <p:spPr>
          <a:xfrm>
            <a:off x="2539525" y="345788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6012</a:t>
            </a:r>
            <a:endParaRPr lang="es-MX" dirty="0"/>
          </a:p>
        </p:txBody>
      </p:sp>
      <p:sp>
        <p:nvSpPr>
          <p:cNvPr id="30" name="675 CuadroTexto">
            <a:extLst>
              <a:ext uri="{FF2B5EF4-FFF2-40B4-BE49-F238E27FC236}">
                <a16:creationId xmlns="" xmlns:a16="http://schemas.microsoft.com/office/drawing/2014/main" id="{27B09343-77BD-49FA-99EF-E314D2D336DE}"/>
              </a:ext>
            </a:extLst>
          </p:cNvPr>
          <p:cNvSpPr txBox="1"/>
          <p:nvPr/>
        </p:nvSpPr>
        <p:spPr>
          <a:xfrm>
            <a:off x="9693937" y="470995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6225</a:t>
            </a:r>
            <a:endParaRPr lang="es-MX" dirty="0"/>
          </a:p>
        </p:txBody>
      </p:sp>
      <p:sp>
        <p:nvSpPr>
          <p:cNvPr id="31" name="353 CuadroTexto">
            <a:extLst>
              <a:ext uri="{FF2B5EF4-FFF2-40B4-BE49-F238E27FC236}">
                <a16:creationId xmlns="" xmlns:a16="http://schemas.microsoft.com/office/drawing/2014/main" id="{D83F2986-A427-4AA3-B7ED-A6508A2C0C27}"/>
              </a:ext>
            </a:extLst>
          </p:cNvPr>
          <p:cNvSpPr txBox="1"/>
          <p:nvPr/>
        </p:nvSpPr>
        <p:spPr>
          <a:xfrm>
            <a:off x="4389326" y="202331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2" name="354 CuadroTexto">
            <a:extLst>
              <a:ext uri="{FF2B5EF4-FFF2-40B4-BE49-F238E27FC236}">
                <a16:creationId xmlns="" xmlns:a16="http://schemas.microsoft.com/office/drawing/2014/main" id="{5D69E270-968B-4F48-936A-CE313A31325D}"/>
              </a:ext>
            </a:extLst>
          </p:cNvPr>
          <p:cNvSpPr txBox="1"/>
          <p:nvPr/>
        </p:nvSpPr>
        <p:spPr>
          <a:xfrm>
            <a:off x="5932990" y="202331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5792</a:t>
            </a:r>
            <a:endParaRPr lang="es-MX" dirty="0"/>
          </a:p>
        </p:txBody>
      </p:sp>
      <p:cxnSp>
        <p:nvCxnSpPr>
          <p:cNvPr id="33" name="758 Conector recto">
            <a:extLst>
              <a:ext uri="{FF2B5EF4-FFF2-40B4-BE49-F238E27FC236}">
                <a16:creationId xmlns="" xmlns:a16="http://schemas.microsoft.com/office/drawing/2014/main" id="{3C2343E7-D602-44FC-A254-19F1CFB62E98}"/>
              </a:ext>
            </a:extLst>
          </p:cNvPr>
          <p:cNvCxnSpPr>
            <a:cxnSpLocks/>
          </p:cNvCxnSpPr>
          <p:nvPr/>
        </p:nvCxnSpPr>
        <p:spPr>
          <a:xfrm>
            <a:off x="9289107" y="3836796"/>
            <a:ext cx="0" cy="1966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758 Conector recto">
            <a:extLst>
              <a:ext uri="{FF2B5EF4-FFF2-40B4-BE49-F238E27FC236}">
                <a16:creationId xmlns="" xmlns:a16="http://schemas.microsoft.com/office/drawing/2014/main" id="{89A11DC8-A40B-4666-A2C1-0D385FDF2B92}"/>
              </a:ext>
            </a:extLst>
          </p:cNvPr>
          <p:cNvCxnSpPr>
            <a:cxnSpLocks/>
          </p:cNvCxnSpPr>
          <p:nvPr/>
        </p:nvCxnSpPr>
        <p:spPr>
          <a:xfrm>
            <a:off x="7224181" y="3819051"/>
            <a:ext cx="4553" cy="2745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758 Conector recto">
            <a:extLst>
              <a:ext uri="{FF2B5EF4-FFF2-40B4-BE49-F238E27FC236}">
                <a16:creationId xmlns="" xmlns:a16="http://schemas.microsoft.com/office/drawing/2014/main" id="{596EAE73-E90B-4071-B782-67E9A06AB653}"/>
              </a:ext>
            </a:extLst>
          </p:cNvPr>
          <p:cNvCxnSpPr>
            <a:cxnSpLocks/>
          </p:cNvCxnSpPr>
          <p:nvPr/>
        </p:nvCxnSpPr>
        <p:spPr>
          <a:xfrm>
            <a:off x="8257272" y="3594419"/>
            <a:ext cx="4553" cy="27450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56 Forma libre">
            <a:extLst>
              <a:ext uri="{FF2B5EF4-FFF2-40B4-BE49-F238E27FC236}">
                <a16:creationId xmlns="" xmlns:a16="http://schemas.microsoft.com/office/drawing/2014/main" id="{8A53677C-8B2A-4444-A1D4-DE14EDE1E5ED}"/>
              </a:ext>
            </a:extLst>
          </p:cNvPr>
          <p:cNvSpPr/>
          <p:nvPr/>
        </p:nvSpPr>
        <p:spPr>
          <a:xfrm>
            <a:off x="6325141" y="4045838"/>
            <a:ext cx="1807187" cy="85421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42" name="57 CuadroTexto">
            <a:extLst>
              <a:ext uri="{FF2B5EF4-FFF2-40B4-BE49-F238E27FC236}">
                <a16:creationId xmlns="" xmlns:a16="http://schemas.microsoft.com/office/drawing/2014/main" id="{A97936A6-7440-4F59-9031-346321066BBE}"/>
              </a:ext>
            </a:extLst>
          </p:cNvPr>
          <p:cNvSpPr txBox="1"/>
          <p:nvPr/>
        </p:nvSpPr>
        <p:spPr>
          <a:xfrm>
            <a:off x="6333714" y="4727937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3" name="675 CuadroTexto">
            <a:extLst>
              <a:ext uri="{FF2B5EF4-FFF2-40B4-BE49-F238E27FC236}">
                <a16:creationId xmlns="" xmlns:a16="http://schemas.microsoft.com/office/drawing/2014/main" id="{5213E4AF-F863-42FC-85F3-8FFDC4C74AA1}"/>
              </a:ext>
            </a:extLst>
          </p:cNvPr>
          <p:cNvSpPr txBox="1"/>
          <p:nvPr/>
        </p:nvSpPr>
        <p:spPr>
          <a:xfrm>
            <a:off x="7664707" y="472935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6185</a:t>
            </a:r>
            <a:endParaRPr lang="es-MX" dirty="0"/>
          </a:p>
        </p:txBody>
      </p:sp>
      <p:cxnSp>
        <p:nvCxnSpPr>
          <p:cNvPr id="46" name="758 Conector recto">
            <a:extLst>
              <a:ext uri="{FF2B5EF4-FFF2-40B4-BE49-F238E27FC236}">
                <a16:creationId xmlns="" xmlns:a16="http://schemas.microsoft.com/office/drawing/2014/main" id="{C5D43655-4BBC-44C5-8B46-C84AF7C893EA}"/>
              </a:ext>
            </a:extLst>
          </p:cNvPr>
          <p:cNvCxnSpPr>
            <a:cxnSpLocks/>
          </p:cNvCxnSpPr>
          <p:nvPr/>
        </p:nvCxnSpPr>
        <p:spPr>
          <a:xfrm>
            <a:off x="5234074" y="3838480"/>
            <a:ext cx="0" cy="5027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56 Forma libre">
            <a:extLst>
              <a:ext uri="{FF2B5EF4-FFF2-40B4-BE49-F238E27FC236}">
                <a16:creationId xmlns="" xmlns:a16="http://schemas.microsoft.com/office/drawing/2014/main" id="{85A75989-964F-494A-8295-9B666064E24E}"/>
              </a:ext>
            </a:extLst>
          </p:cNvPr>
          <p:cNvSpPr/>
          <p:nvPr/>
        </p:nvSpPr>
        <p:spPr>
          <a:xfrm>
            <a:off x="4325791" y="4341239"/>
            <a:ext cx="1807187" cy="85421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57 CuadroTexto">
            <a:extLst>
              <a:ext uri="{FF2B5EF4-FFF2-40B4-BE49-F238E27FC236}">
                <a16:creationId xmlns="" xmlns:a16="http://schemas.microsoft.com/office/drawing/2014/main" id="{E70B968C-9B4B-4A1B-9FC7-F06213D6A150}"/>
              </a:ext>
            </a:extLst>
          </p:cNvPr>
          <p:cNvSpPr txBox="1"/>
          <p:nvPr/>
        </p:nvSpPr>
        <p:spPr>
          <a:xfrm>
            <a:off x="4321772" y="5013022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5" name="57 CuadroTexto">
            <a:extLst>
              <a:ext uri="{FF2B5EF4-FFF2-40B4-BE49-F238E27FC236}">
                <a16:creationId xmlns="" xmlns:a16="http://schemas.microsoft.com/office/drawing/2014/main" id="{66C70A71-2D6B-4A7E-A0E2-55C31D0CB35D}"/>
              </a:ext>
            </a:extLst>
          </p:cNvPr>
          <p:cNvSpPr txBox="1"/>
          <p:nvPr/>
        </p:nvSpPr>
        <p:spPr>
          <a:xfrm>
            <a:off x="5705384" y="5013022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6229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42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37</cp:revision>
  <dcterms:created xsi:type="dcterms:W3CDTF">2017-05-10T16:05:42Z</dcterms:created>
  <dcterms:modified xsi:type="dcterms:W3CDTF">2020-02-25T16:31:41Z</dcterms:modified>
</cp:coreProperties>
</file>