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1522075" cy="72009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30">
          <p15:clr>
            <a:srgbClr val="A4A3A4"/>
          </p15:clr>
        </p15:guide>
        <p15:guide id="2" pos="36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2" d="100"/>
          <a:sy n="92" d="100"/>
        </p:scale>
        <p:origin x="-846" y="-54"/>
      </p:cViewPr>
      <p:guideLst>
        <p:guide orient="horz" pos="3130"/>
        <p:guide pos="36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64161" y="2236951"/>
            <a:ext cx="9793764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28317" y="4080515"/>
            <a:ext cx="8065453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3156380" y="288383"/>
            <a:ext cx="4082735" cy="61441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08170" y="288383"/>
            <a:ext cx="12056171" cy="61441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0172" y="4627259"/>
            <a:ext cx="9793764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0172" y="3052052"/>
            <a:ext cx="9793764" cy="15751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08169" y="1680221"/>
            <a:ext cx="8069454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9169659" y="1680221"/>
            <a:ext cx="8069454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6107" y="288373"/>
            <a:ext cx="10369868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76107" y="1611871"/>
            <a:ext cx="5090918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76107" y="2283627"/>
            <a:ext cx="5090918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853058" y="1611871"/>
            <a:ext cx="5092917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853058" y="2283627"/>
            <a:ext cx="5092917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6107" y="286706"/>
            <a:ext cx="3790683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04814" y="286707"/>
            <a:ext cx="6441159" cy="61457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76107" y="1506857"/>
            <a:ext cx="3790683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58411" y="5040642"/>
            <a:ext cx="6913245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58411" y="643417"/>
            <a:ext cx="6913245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258411" y="5635716"/>
            <a:ext cx="6913245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76107" y="288373"/>
            <a:ext cx="10369868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76107" y="1680221"/>
            <a:ext cx="10369868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76107" y="6674182"/>
            <a:ext cx="2688484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936711" y="6674182"/>
            <a:ext cx="3648658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57493" y="6674182"/>
            <a:ext cx="2688484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PROCURADOR%20FEDERAL%20DE%20PROTECCION%20AL%20AMBIENTE%205792.htm" TargetMode="External"/><Relationship Id="rId13" Type="http://schemas.openxmlformats.org/officeDocument/2006/relationships/hyperlink" Target="http://transparencia.profepa.gob.mx/Transparencia/TransparenciaDGP/PERFILES%20DE%20PUESTO/perfiles%20organigramas/delegacion%20en%20el%20estado%20de%20colima/INSPECTOR%20GENERAL%20DE%20ZOFEMAT%206166.htm" TargetMode="External"/><Relationship Id="rId3" Type="http://schemas.openxmlformats.org/officeDocument/2006/relationships/hyperlink" Target="http://transparencia.profepa.gob.mx/Transparencia/TransparenciaDGP/ORGANIGRAMA/procuraduria%20federa/MAPA%20DELEGACIONES.pdf" TargetMode="External"/><Relationship Id="rId7" Type="http://schemas.openxmlformats.org/officeDocument/2006/relationships/image" Target="../media/image4.png"/><Relationship Id="rId12" Type="http://schemas.openxmlformats.org/officeDocument/2006/relationships/hyperlink" Target="http://transparencia.profepa.gob.mx/Transparencia/TransparenciaDGP/PERFILES%20DE%20PUESTO/perfiles%20organigramas/delegacion%20en%20el%20estado%20de%20colima/INSPECTOR%20ELITE%206165.htm" TargetMode="External"/><Relationship Id="rId2" Type="http://schemas.openxmlformats.org/officeDocument/2006/relationships/hyperlink" Target="http://transparencia.profepa.gob.mx/Transparencia/TransparenciaDGP/ORGANIGRAMA/formas/PROFEPA%20basica_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://transparencia.profepa.gob.mx/Transparencia/TransparenciaDGP/PERFILES%20DE%20PUESTO/perfiles%20organigramas/delegacion%20en%20el%20estado%20de%20colima/INSPECTOR%20GENERAL%20DE%20INSPECCION%20INDUSTRIAL%206168.htm" TargetMode="External"/><Relationship Id="rId5" Type="http://schemas.openxmlformats.org/officeDocument/2006/relationships/image" Target="../media/image2.png"/><Relationship Id="rId10" Type="http://schemas.openxmlformats.org/officeDocument/2006/relationships/hyperlink" Target="http://transparencia.profepa.gob.mx/Transparencia/TransparenciaDGP/PERFILES%20DE%20PUESTO/perfiles%20organigramas/delegacion%20en%20el%20estado%20de%20colima/SUBDELEGADO%20JURIDICO%20EN%20EL%20ESTADO%20DE%20COLIMA%20%206040.htm" TargetMode="External"/><Relationship Id="rId4" Type="http://schemas.openxmlformats.org/officeDocument/2006/relationships/image" Target="../media/image1.png"/><Relationship Id="rId9" Type="http://schemas.openxmlformats.org/officeDocument/2006/relationships/hyperlink" Target="http://transparencia.profepa.gob.mx/Transparencia/TransparenciaDGP/PERFILES%20DE%20PUESTO/perfiles%20organigramas/delegacion%20en%20el%20estado%20de%20colima/Subdelegado%20de%20Inspeccion%20de%20Recursos%20Naturales%20en%20el%20Estado%20de%20Colima%205956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611716" y="288083"/>
            <a:ext cx="52774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Delegación en el Estado de Colima</a:t>
            </a:r>
          </a:p>
        </p:txBody>
      </p:sp>
      <p:sp>
        <p:nvSpPr>
          <p:cNvPr id="871" name="26 Botón de acción: Inicio">
            <a:hlinkClick r:id="rId2" highlightClick="1"/>
          </p:cNvPr>
          <p:cNvSpPr/>
          <p:nvPr/>
        </p:nvSpPr>
        <p:spPr>
          <a:xfrm>
            <a:off x="411202" y="6466617"/>
            <a:ext cx="422238" cy="36968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872" name="27 Botón de acción: Hacia atrás o Anterior">
            <a:hlinkClick r:id="rId3" highlightClick="1"/>
          </p:cNvPr>
          <p:cNvSpPr/>
          <p:nvPr/>
        </p:nvSpPr>
        <p:spPr>
          <a:xfrm>
            <a:off x="1019970" y="6476265"/>
            <a:ext cx="425600" cy="360040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cxnSp>
        <p:nvCxnSpPr>
          <p:cNvPr id="879" name="878 Conector recto"/>
          <p:cNvCxnSpPr>
            <a:cxnSpLocks/>
          </p:cNvCxnSpPr>
          <p:nvPr/>
        </p:nvCxnSpPr>
        <p:spPr>
          <a:xfrm>
            <a:off x="1595250" y="2304306"/>
            <a:ext cx="7301659" cy="1983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1" name="880 Conector recto"/>
          <p:cNvCxnSpPr>
            <a:cxnSpLocks/>
          </p:cNvCxnSpPr>
          <p:nvPr/>
        </p:nvCxnSpPr>
        <p:spPr>
          <a:xfrm>
            <a:off x="5750111" y="2048281"/>
            <a:ext cx="0" cy="25602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5" name="884 Conector recto"/>
          <p:cNvCxnSpPr/>
          <p:nvPr/>
        </p:nvCxnSpPr>
        <p:spPr>
          <a:xfrm>
            <a:off x="1581880" y="2312071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3" name="892 Conector recto"/>
          <p:cNvCxnSpPr>
            <a:cxnSpLocks/>
          </p:cNvCxnSpPr>
          <p:nvPr/>
        </p:nvCxnSpPr>
        <p:spPr>
          <a:xfrm>
            <a:off x="8896909" y="2304952"/>
            <a:ext cx="0" cy="2703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2" name="131 Grupo">
            <a:extLst>
              <a:ext uri="{FF2B5EF4-FFF2-40B4-BE49-F238E27FC236}">
                <a16:creationId xmlns="" xmlns:a16="http://schemas.microsoft.com/office/drawing/2014/main" id="{201CD405-524F-47D2-8C6A-87A9B1F5DCE4}"/>
              </a:ext>
            </a:extLst>
          </p:cNvPr>
          <p:cNvGrpSpPr/>
          <p:nvPr/>
        </p:nvGrpSpPr>
        <p:grpSpPr>
          <a:xfrm>
            <a:off x="0" y="0"/>
            <a:ext cx="11522075" cy="7200900"/>
            <a:chOff x="-3176" y="0"/>
            <a:chExt cx="15497539" cy="9001125"/>
          </a:xfrm>
        </p:grpSpPr>
        <p:pic>
          <p:nvPicPr>
            <p:cNvPr id="53" name="Picture 2">
              <a:extLst>
                <a:ext uri="{FF2B5EF4-FFF2-40B4-BE49-F238E27FC236}">
                  <a16:creationId xmlns="" xmlns:a16="http://schemas.microsoft.com/office/drawing/2014/main" id="{579F38F7-C9DB-490B-A8B0-248E655898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4" name="Picture 6">
              <a:extLst>
                <a:ext uri="{FF2B5EF4-FFF2-40B4-BE49-F238E27FC236}">
                  <a16:creationId xmlns="" xmlns:a16="http://schemas.microsoft.com/office/drawing/2014/main" id="{0E833674-9436-46FC-B147-31C9CECC36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5" name="Picture 8">
              <a:extLst>
                <a:ext uri="{FF2B5EF4-FFF2-40B4-BE49-F238E27FC236}">
                  <a16:creationId xmlns="" xmlns:a16="http://schemas.microsoft.com/office/drawing/2014/main" id="{57B8DF1F-D886-493A-AF42-8D72ED5EAED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" name="Picture 6">
              <a:extLst>
                <a:ext uri="{FF2B5EF4-FFF2-40B4-BE49-F238E27FC236}">
                  <a16:creationId xmlns="" xmlns:a16="http://schemas.microsoft.com/office/drawing/2014/main" id="{71BC8FEC-4E53-4746-844A-34E006B3F0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7" name="Picture 11">
              <a:extLst>
                <a:ext uri="{FF2B5EF4-FFF2-40B4-BE49-F238E27FC236}">
                  <a16:creationId xmlns="" xmlns:a16="http://schemas.microsoft.com/office/drawing/2014/main" id="{E4FE670F-EB81-4C30-BD80-208354140E7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4" name="750 Forma libre">
            <a:extLst>
              <a:ext uri="{FF2B5EF4-FFF2-40B4-BE49-F238E27FC236}">
                <a16:creationId xmlns="" xmlns:a16="http://schemas.microsoft.com/office/drawing/2014/main" id="{5009440C-E05F-48F2-A44D-054A10E5F25E}"/>
              </a:ext>
            </a:extLst>
          </p:cNvPr>
          <p:cNvSpPr/>
          <p:nvPr/>
        </p:nvSpPr>
        <p:spPr>
          <a:xfrm>
            <a:off x="4739715" y="1180613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Procurador Federal de Protección al Ambiente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353 CuadroTexto">
            <a:extLst>
              <a:ext uri="{FF2B5EF4-FFF2-40B4-BE49-F238E27FC236}">
                <a16:creationId xmlns="" xmlns:a16="http://schemas.microsoft.com/office/drawing/2014/main" id="{99FFD08C-EAC9-4889-83D2-D1D5E1E22D02}"/>
              </a:ext>
            </a:extLst>
          </p:cNvPr>
          <p:cNvSpPr txBox="1"/>
          <p:nvPr/>
        </p:nvSpPr>
        <p:spPr>
          <a:xfrm>
            <a:off x="4757574" y="1887591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J11</a:t>
            </a:r>
          </a:p>
        </p:txBody>
      </p:sp>
      <p:sp>
        <p:nvSpPr>
          <p:cNvPr id="29" name="354 CuadroTexto">
            <a:extLst>
              <a:ext uri="{FF2B5EF4-FFF2-40B4-BE49-F238E27FC236}">
                <a16:creationId xmlns="" xmlns:a16="http://schemas.microsoft.com/office/drawing/2014/main" id="{CA50B4A6-D4E2-4E3B-86CC-7FC5738CC577}"/>
              </a:ext>
            </a:extLst>
          </p:cNvPr>
          <p:cNvSpPr txBox="1"/>
          <p:nvPr/>
        </p:nvSpPr>
        <p:spPr>
          <a:xfrm>
            <a:off x="6306394" y="1886858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8"/>
              </a:rPr>
              <a:t>5792</a:t>
            </a:r>
            <a:endParaRPr lang="es-MX" dirty="0"/>
          </a:p>
        </p:txBody>
      </p:sp>
      <p:sp>
        <p:nvSpPr>
          <p:cNvPr id="30" name="750 Forma libre">
            <a:extLst>
              <a:ext uri="{FF2B5EF4-FFF2-40B4-BE49-F238E27FC236}">
                <a16:creationId xmlns="" xmlns:a16="http://schemas.microsoft.com/office/drawing/2014/main" id="{6BACB974-0347-45DF-969D-6BE10604558A}"/>
              </a:ext>
            </a:extLst>
          </p:cNvPr>
          <p:cNvSpPr/>
          <p:nvPr/>
        </p:nvSpPr>
        <p:spPr>
          <a:xfrm>
            <a:off x="8871184" y="3746326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Inspector Elite</a:t>
            </a:r>
            <a:endParaRPr lang="es-MX" sz="10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750 Forma libre">
            <a:extLst>
              <a:ext uri="{FF2B5EF4-FFF2-40B4-BE49-F238E27FC236}">
                <a16:creationId xmlns="" xmlns:a16="http://schemas.microsoft.com/office/drawing/2014/main" id="{393FE9B9-34DD-4845-8F62-299E83EC251D}"/>
              </a:ext>
            </a:extLst>
          </p:cNvPr>
          <p:cNvSpPr/>
          <p:nvPr/>
        </p:nvSpPr>
        <p:spPr>
          <a:xfrm>
            <a:off x="7889123" y="2581418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Jurídica</a:t>
            </a:r>
            <a:endParaRPr lang="es-MX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750 Forma libre">
            <a:extLst>
              <a:ext uri="{FF2B5EF4-FFF2-40B4-BE49-F238E27FC236}">
                <a16:creationId xmlns="" xmlns:a16="http://schemas.microsoft.com/office/drawing/2014/main" id="{6842495B-546E-4A14-BCC2-E2E2B7C9AF56}"/>
              </a:ext>
            </a:extLst>
          </p:cNvPr>
          <p:cNvSpPr/>
          <p:nvPr/>
        </p:nvSpPr>
        <p:spPr>
          <a:xfrm>
            <a:off x="578784" y="2581418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de Recursos Naturales</a:t>
            </a:r>
            <a:endParaRPr lang="es-MX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353 CuadroTexto">
            <a:extLst>
              <a:ext uri="{FF2B5EF4-FFF2-40B4-BE49-F238E27FC236}">
                <a16:creationId xmlns="" xmlns:a16="http://schemas.microsoft.com/office/drawing/2014/main" id="{8840A041-F738-407D-92F5-44D5713C3340}"/>
              </a:ext>
            </a:extLst>
          </p:cNvPr>
          <p:cNvSpPr txBox="1"/>
          <p:nvPr/>
        </p:nvSpPr>
        <p:spPr>
          <a:xfrm>
            <a:off x="2239744" y="3277938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9"/>
              </a:rPr>
              <a:t>5956</a:t>
            </a:r>
            <a:endParaRPr lang="es-MX" dirty="0"/>
          </a:p>
        </p:txBody>
      </p:sp>
      <p:sp>
        <p:nvSpPr>
          <p:cNvPr id="34" name="353 CuadroTexto">
            <a:extLst>
              <a:ext uri="{FF2B5EF4-FFF2-40B4-BE49-F238E27FC236}">
                <a16:creationId xmlns="" xmlns:a16="http://schemas.microsoft.com/office/drawing/2014/main" id="{302FB607-C672-4375-8E33-814261A87F4A}"/>
              </a:ext>
            </a:extLst>
          </p:cNvPr>
          <p:cNvSpPr txBox="1"/>
          <p:nvPr/>
        </p:nvSpPr>
        <p:spPr>
          <a:xfrm>
            <a:off x="578784" y="3277938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031</a:t>
            </a:r>
          </a:p>
        </p:txBody>
      </p:sp>
      <p:sp>
        <p:nvSpPr>
          <p:cNvPr id="39" name="353 CuadroTexto">
            <a:extLst>
              <a:ext uri="{FF2B5EF4-FFF2-40B4-BE49-F238E27FC236}">
                <a16:creationId xmlns="" xmlns:a16="http://schemas.microsoft.com/office/drawing/2014/main" id="{20E789C3-5C24-4DA5-81E6-B25AEC999BBA}"/>
              </a:ext>
            </a:extLst>
          </p:cNvPr>
          <p:cNvSpPr txBox="1"/>
          <p:nvPr/>
        </p:nvSpPr>
        <p:spPr>
          <a:xfrm>
            <a:off x="7889123" y="3298776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40" name="353 CuadroTexto">
            <a:extLst>
              <a:ext uri="{FF2B5EF4-FFF2-40B4-BE49-F238E27FC236}">
                <a16:creationId xmlns="" xmlns:a16="http://schemas.microsoft.com/office/drawing/2014/main" id="{D5A752D9-A2D0-4AB8-8E9E-B6F30600473A}"/>
              </a:ext>
            </a:extLst>
          </p:cNvPr>
          <p:cNvSpPr txBox="1"/>
          <p:nvPr/>
        </p:nvSpPr>
        <p:spPr>
          <a:xfrm>
            <a:off x="9562015" y="3286931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6040</a:t>
            </a:r>
            <a:endParaRPr lang="es-MX" dirty="0"/>
          </a:p>
        </p:txBody>
      </p:sp>
      <p:sp>
        <p:nvSpPr>
          <p:cNvPr id="41" name="750 Forma libre">
            <a:extLst>
              <a:ext uri="{FF2B5EF4-FFF2-40B4-BE49-F238E27FC236}">
                <a16:creationId xmlns="" xmlns:a16="http://schemas.microsoft.com/office/drawing/2014/main" id="{6CF9F1E1-525F-40D1-8449-783AA3D1874C}"/>
              </a:ext>
            </a:extLst>
          </p:cNvPr>
          <p:cNvSpPr/>
          <p:nvPr/>
        </p:nvSpPr>
        <p:spPr>
          <a:xfrm>
            <a:off x="3932472" y="3744612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Inspector General de Inspección Industrial</a:t>
            </a:r>
            <a:endParaRPr lang="es-MX" sz="10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750 Forma libre">
            <a:extLst>
              <a:ext uri="{FF2B5EF4-FFF2-40B4-BE49-F238E27FC236}">
                <a16:creationId xmlns="" xmlns:a16="http://schemas.microsoft.com/office/drawing/2014/main" id="{0DC2FB7B-EA25-41D4-9D7B-4090B08D93A0}"/>
              </a:ext>
            </a:extLst>
          </p:cNvPr>
          <p:cNvSpPr/>
          <p:nvPr/>
        </p:nvSpPr>
        <p:spPr>
          <a:xfrm>
            <a:off x="6409109" y="3748040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kern="1200" dirty="0">
                <a:latin typeface="Arial" panose="020B0604020202020204" pitchFamily="34" charset="0"/>
                <a:cs typeface="Arial" panose="020B0604020202020204" pitchFamily="34" charset="0"/>
              </a:rPr>
              <a:t>Inspector General de ZOFEMAT</a:t>
            </a:r>
          </a:p>
        </p:txBody>
      </p:sp>
      <p:sp>
        <p:nvSpPr>
          <p:cNvPr id="44" name="353 CuadroTexto">
            <a:extLst>
              <a:ext uri="{FF2B5EF4-FFF2-40B4-BE49-F238E27FC236}">
                <a16:creationId xmlns="" xmlns:a16="http://schemas.microsoft.com/office/drawing/2014/main" id="{94B7382A-CAC0-4BBA-A124-8BAEB600F055}"/>
              </a:ext>
            </a:extLst>
          </p:cNvPr>
          <p:cNvSpPr txBox="1"/>
          <p:nvPr/>
        </p:nvSpPr>
        <p:spPr>
          <a:xfrm>
            <a:off x="3928653" y="4450209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O23</a:t>
            </a:r>
          </a:p>
        </p:txBody>
      </p:sp>
      <p:sp>
        <p:nvSpPr>
          <p:cNvPr id="45" name="353 CuadroTexto">
            <a:extLst>
              <a:ext uri="{FF2B5EF4-FFF2-40B4-BE49-F238E27FC236}">
                <a16:creationId xmlns="" xmlns:a16="http://schemas.microsoft.com/office/drawing/2014/main" id="{829C95A9-349F-4008-879E-32A3BCF8CB9C}"/>
              </a:ext>
            </a:extLst>
          </p:cNvPr>
          <p:cNvSpPr txBox="1"/>
          <p:nvPr/>
        </p:nvSpPr>
        <p:spPr>
          <a:xfrm>
            <a:off x="5581017" y="4450294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1"/>
              </a:rPr>
              <a:t>6168</a:t>
            </a:r>
            <a:endParaRPr lang="es-MX" dirty="0"/>
          </a:p>
        </p:txBody>
      </p:sp>
      <p:sp>
        <p:nvSpPr>
          <p:cNvPr id="46" name="353 CuadroTexto">
            <a:extLst>
              <a:ext uri="{FF2B5EF4-FFF2-40B4-BE49-F238E27FC236}">
                <a16:creationId xmlns="" xmlns:a16="http://schemas.microsoft.com/office/drawing/2014/main" id="{71637CD5-E650-418D-AE78-C5D318A929E9}"/>
              </a:ext>
            </a:extLst>
          </p:cNvPr>
          <p:cNvSpPr txBox="1"/>
          <p:nvPr/>
        </p:nvSpPr>
        <p:spPr>
          <a:xfrm>
            <a:off x="10558638" y="4444948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2"/>
              </a:rPr>
              <a:t>6165</a:t>
            </a:r>
            <a:endParaRPr lang="es-MX" dirty="0"/>
          </a:p>
        </p:txBody>
      </p:sp>
      <p:sp>
        <p:nvSpPr>
          <p:cNvPr id="47" name="353 CuadroTexto">
            <a:extLst>
              <a:ext uri="{FF2B5EF4-FFF2-40B4-BE49-F238E27FC236}">
                <a16:creationId xmlns="" xmlns:a16="http://schemas.microsoft.com/office/drawing/2014/main" id="{B8009003-68D2-402D-870A-BD51B9CE2EA4}"/>
              </a:ext>
            </a:extLst>
          </p:cNvPr>
          <p:cNvSpPr txBox="1"/>
          <p:nvPr/>
        </p:nvSpPr>
        <p:spPr>
          <a:xfrm>
            <a:off x="6437968" y="4450124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O23</a:t>
            </a:r>
          </a:p>
        </p:txBody>
      </p:sp>
      <p:sp>
        <p:nvSpPr>
          <p:cNvPr id="48" name="353 CuadroTexto">
            <a:extLst>
              <a:ext uri="{FF2B5EF4-FFF2-40B4-BE49-F238E27FC236}">
                <a16:creationId xmlns="" xmlns:a16="http://schemas.microsoft.com/office/drawing/2014/main" id="{505F68F6-CA1E-4DC6-94AA-52064737FCBE}"/>
              </a:ext>
            </a:extLst>
          </p:cNvPr>
          <p:cNvSpPr txBox="1"/>
          <p:nvPr/>
        </p:nvSpPr>
        <p:spPr>
          <a:xfrm>
            <a:off x="8082001" y="4450125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3"/>
              </a:rPr>
              <a:t>6166</a:t>
            </a:r>
            <a:endParaRPr lang="es-MX" dirty="0"/>
          </a:p>
        </p:txBody>
      </p:sp>
      <p:sp>
        <p:nvSpPr>
          <p:cNvPr id="49" name="353 CuadroTexto">
            <a:extLst>
              <a:ext uri="{FF2B5EF4-FFF2-40B4-BE49-F238E27FC236}">
                <a16:creationId xmlns="" xmlns:a16="http://schemas.microsoft.com/office/drawing/2014/main" id="{DDB9D331-9DC1-42AC-8FF9-BCAA5339F06E}"/>
              </a:ext>
            </a:extLst>
          </p:cNvPr>
          <p:cNvSpPr txBox="1"/>
          <p:nvPr/>
        </p:nvSpPr>
        <p:spPr>
          <a:xfrm>
            <a:off x="8896584" y="4451839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cxnSp>
        <p:nvCxnSpPr>
          <p:cNvPr id="50" name="878 Conector recto">
            <a:extLst>
              <a:ext uri="{FF2B5EF4-FFF2-40B4-BE49-F238E27FC236}">
                <a16:creationId xmlns="" xmlns:a16="http://schemas.microsoft.com/office/drawing/2014/main" id="{261FD2B7-BC5C-4A47-883F-C6F2CF21D8BE}"/>
              </a:ext>
            </a:extLst>
          </p:cNvPr>
          <p:cNvCxnSpPr>
            <a:cxnSpLocks/>
          </p:cNvCxnSpPr>
          <p:nvPr/>
        </p:nvCxnSpPr>
        <p:spPr>
          <a:xfrm flipV="1">
            <a:off x="4948938" y="3583455"/>
            <a:ext cx="4973117" cy="799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880 Conector recto">
            <a:extLst>
              <a:ext uri="{FF2B5EF4-FFF2-40B4-BE49-F238E27FC236}">
                <a16:creationId xmlns="" xmlns:a16="http://schemas.microsoft.com/office/drawing/2014/main" id="{0BBB24C3-41A2-46E9-8C29-9B46CC4CF3F0}"/>
              </a:ext>
            </a:extLst>
          </p:cNvPr>
          <p:cNvCxnSpPr>
            <a:cxnSpLocks/>
          </p:cNvCxnSpPr>
          <p:nvPr/>
        </p:nvCxnSpPr>
        <p:spPr>
          <a:xfrm>
            <a:off x="9915278" y="3600450"/>
            <a:ext cx="0" cy="1835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880 Conector recto">
            <a:extLst>
              <a:ext uri="{FF2B5EF4-FFF2-40B4-BE49-F238E27FC236}">
                <a16:creationId xmlns="" xmlns:a16="http://schemas.microsoft.com/office/drawing/2014/main" id="{21BB790B-4239-4948-A34C-61B33E2BC353}"/>
              </a:ext>
            </a:extLst>
          </p:cNvPr>
          <p:cNvCxnSpPr>
            <a:cxnSpLocks/>
          </p:cNvCxnSpPr>
          <p:nvPr/>
        </p:nvCxnSpPr>
        <p:spPr>
          <a:xfrm>
            <a:off x="7422586" y="3583455"/>
            <a:ext cx="0" cy="14500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880 Conector recto">
            <a:extLst>
              <a:ext uri="{FF2B5EF4-FFF2-40B4-BE49-F238E27FC236}">
                <a16:creationId xmlns="" xmlns:a16="http://schemas.microsoft.com/office/drawing/2014/main" id="{8E8B3F9F-EAA1-41B0-8B8C-46EA636E89F9}"/>
              </a:ext>
            </a:extLst>
          </p:cNvPr>
          <p:cNvCxnSpPr>
            <a:cxnSpLocks/>
          </p:cNvCxnSpPr>
          <p:nvPr/>
        </p:nvCxnSpPr>
        <p:spPr>
          <a:xfrm>
            <a:off x="4948938" y="3591449"/>
            <a:ext cx="0" cy="13262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880 Conector recto">
            <a:extLst>
              <a:ext uri="{FF2B5EF4-FFF2-40B4-BE49-F238E27FC236}">
                <a16:creationId xmlns="" xmlns:a16="http://schemas.microsoft.com/office/drawing/2014/main" id="{66128877-626D-40EA-B9DF-0F55AD36BCA0}"/>
              </a:ext>
            </a:extLst>
          </p:cNvPr>
          <p:cNvCxnSpPr>
            <a:cxnSpLocks/>
          </p:cNvCxnSpPr>
          <p:nvPr/>
        </p:nvCxnSpPr>
        <p:spPr>
          <a:xfrm>
            <a:off x="9001397" y="3436185"/>
            <a:ext cx="0" cy="14727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43</Words>
  <Application>Microsoft Office PowerPoint</Application>
  <PresentationFormat>Personalizado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36</cp:revision>
  <dcterms:created xsi:type="dcterms:W3CDTF">2017-05-10T16:05:42Z</dcterms:created>
  <dcterms:modified xsi:type="dcterms:W3CDTF">2020-02-25T16:33:31Z</dcterms:modified>
</cp:coreProperties>
</file>