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15220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846" y="-54"/>
      </p:cViewPr>
      <p:guideLst>
        <p:guide orient="horz" pos="2268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64161" y="2236951"/>
            <a:ext cx="9793764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28317" y="4080515"/>
            <a:ext cx="8065453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156380" y="288383"/>
            <a:ext cx="408273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08170" y="288383"/>
            <a:ext cx="12056171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0172" y="4627259"/>
            <a:ext cx="9793764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0172" y="3052052"/>
            <a:ext cx="9793764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08169" y="1680221"/>
            <a:ext cx="806945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169659" y="1680221"/>
            <a:ext cx="8069454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6107" y="288373"/>
            <a:ext cx="10369868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7" y="1611871"/>
            <a:ext cx="509091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6107" y="2283627"/>
            <a:ext cx="5090918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853058" y="1611871"/>
            <a:ext cx="509291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853058" y="2283627"/>
            <a:ext cx="509291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6107" y="286706"/>
            <a:ext cx="3790683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04814" y="286707"/>
            <a:ext cx="6441159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76107" y="1506857"/>
            <a:ext cx="3790683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58411" y="5040642"/>
            <a:ext cx="69132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58411" y="643417"/>
            <a:ext cx="69132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258411" y="5635716"/>
            <a:ext cx="69132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76107" y="288373"/>
            <a:ext cx="10369868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6107" y="1680221"/>
            <a:ext cx="10369868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76107" y="667418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936711" y="6674182"/>
            <a:ext cx="364865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57493" y="6674182"/>
            <a:ext cx="268848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durango/JEFE%20DE%20DEPARTAMENTO%20DE%20QUEJAS,%20DENUNCIAS%20Y%20COMUNICACION%20EN%20E%206267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durango/INSPECTOR%20GENERAL%20DE%20EMERGENCIAS%20AMBIENTALES%206172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durango/INSPECTOR%20ELITE%206275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durango/Subdelegado%20de%20Inspeccion%20de%20Recursos%20Naturales%20en%20el%20Estado%20de%20Durango%206000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durango/Subdelegado%20Juridico%20en%20el%20Estado%20de%20Durango%206025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611716" y="288083"/>
            <a:ext cx="5516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Durango</a:t>
            </a:r>
          </a:p>
        </p:txBody>
      </p:sp>
      <p:sp>
        <p:nvSpPr>
          <p:cNvPr id="871" name="26 Botón de acción: Inicio">
            <a:hlinkClick r:id="rId2" highlightClick="1"/>
          </p:cNvPr>
          <p:cNvSpPr/>
          <p:nvPr/>
        </p:nvSpPr>
        <p:spPr>
          <a:xfrm>
            <a:off x="432445" y="6499929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872" name="27 Botón de acción: Hacia atrás o Anterior">
            <a:hlinkClick r:id="rId3" highlightClick="1"/>
          </p:cNvPr>
          <p:cNvSpPr/>
          <p:nvPr/>
        </p:nvSpPr>
        <p:spPr>
          <a:xfrm>
            <a:off x="1074787" y="6509577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918" name="917 Conector recto"/>
          <p:cNvCxnSpPr>
            <a:cxnSpLocks/>
          </p:cNvCxnSpPr>
          <p:nvPr/>
        </p:nvCxnSpPr>
        <p:spPr>
          <a:xfrm flipV="1">
            <a:off x="1881256" y="2358461"/>
            <a:ext cx="6408415" cy="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9" name="918 Conector recto"/>
          <p:cNvCxnSpPr/>
          <p:nvPr/>
        </p:nvCxnSpPr>
        <p:spPr>
          <a:xfrm>
            <a:off x="1892269" y="2358461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0" name="919 Conector recto"/>
          <p:cNvCxnSpPr>
            <a:cxnSpLocks/>
          </p:cNvCxnSpPr>
          <p:nvPr/>
        </p:nvCxnSpPr>
        <p:spPr>
          <a:xfrm>
            <a:off x="5749924" y="2056135"/>
            <a:ext cx="0" cy="2870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6" name="935 Conector recto"/>
          <p:cNvCxnSpPr/>
          <p:nvPr/>
        </p:nvCxnSpPr>
        <p:spPr>
          <a:xfrm>
            <a:off x="8295690" y="2358461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1" name="131 Grupo">
            <a:extLst>
              <a:ext uri="{FF2B5EF4-FFF2-40B4-BE49-F238E27FC236}">
                <a16:creationId xmlns="" xmlns:a16="http://schemas.microsoft.com/office/drawing/2014/main" id="{1F157371-3791-4F7E-B930-23FA6AE4DE46}"/>
              </a:ext>
            </a:extLst>
          </p:cNvPr>
          <p:cNvGrpSpPr/>
          <p:nvPr/>
        </p:nvGrpSpPr>
        <p:grpSpPr>
          <a:xfrm>
            <a:off x="0" y="1"/>
            <a:ext cx="11522075" cy="7206220"/>
            <a:chOff x="-3176" y="0"/>
            <a:chExt cx="15497539" cy="9001125"/>
          </a:xfrm>
        </p:grpSpPr>
        <p:pic>
          <p:nvPicPr>
            <p:cNvPr id="52" name="Picture 2">
              <a:extLst>
                <a:ext uri="{FF2B5EF4-FFF2-40B4-BE49-F238E27FC236}">
                  <a16:creationId xmlns="" xmlns:a16="http://schemas.microsoft.com/office/drawing/2014/main" id="{56250B9F-38C3-4FB6-A07D-7AAC65501B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>
              <a:extLst>
                <a:ext uri="{FF2B5EF4-FFF2-40B4-BE49-F238E27FC236}">
                  <a16:creationId xmlns="" xmlns:a16="http://schemas.microsoft.com/office/drawing/2014/main" id="{2B6B13D3-046F-4721-9A7B-3B6E51A987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8">
              <a:extLst>
                <a:ext uri="{FF2B5EF4-FFF2-40B4-BE49-F238E27FC236}">
                  <a16:creationId xmlns="" xmlns:a16="http://schemas.microsoft.com/office/drawing/2014/main" id="{A0B1E62E-0790-409B-9D79-E59395AA5C1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6">
              <a:extLst>
                <a:ext uri="{FF2B5EF4-FFF2-40B4-BE49-F238E27FC236}">
                  <a16:creationId xmlns="" xmlns:a16="http://schemas.microsoft.com/office/drawing/2014/main" id="{9509735D-0952-498C-B0B2-BD029433C3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11">
              <a:extLst>
                <a:ext uri="{FF2B5EF4-FFF2-40B4-BE49-F238E27FC236}">
                  <a16:creationId xmlns="" xmlns:a16="http://schemas.microsoft.com/office/drawing/2014/main" id="{F2D17481-F3CA-4A45-A6A6-6CD6C2A4C5F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6" name="750 Forma libre">
            <a:extLst>
              <a:ext uri="{FF2B5EF4-FFF2-40B4-BE49-F238E27FC236}">
                <a16:creationId xmlns="" xmlns:a16="http://schemas.microsoft.com/office/drawing/2014/main" id="{5A691BAF-98B1-4F72-9FF8-806241959411}"/>
              </a:ext>
            </a:extLst>
          </p:cNvPr>
          <p:cNvSpPr/>
          <p:nvPr/>
        </p:nvSpPr>
        <p:spPr>
          <a:xfrm>
            <a:off x="4739715" y="1172906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11579E97-9840-4C3C-A1AF-5CD9FAAF3715}"/>
              </a:ext>
            </a:extLst>
          </p:cNvPr>
          <p:cNvSpPr txBox="1"/>
          <p:nvPr/>
        </p:nvSpPr>
        <p:spPr>
          <a:xfrm>
            <a:off x="4757574" y="1887591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8" name="354 CuadroTexto">
            <a:extLst>
              <a:ext uri="{FF2B5EF4-FFF2-40B4-BE49-F238E27FC236}">
                <a16:creationId xmlns="" xmlns:a16="http://schemas.microsoft.com/office/drawing/2014/main" id="{4469AAFE-5EE7-4C2E-B08B-72F1319644BC}"/>
              </a:ext>
            </a:extLst>
          </p:cNvPr>
          <p:cNvSpPr txBox="1"/>
          <p:nvPr/>
        </p:nvSpPr>
        <p:spPr>
          <a:xfrm>
            <a:off x="6306394" y="188685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29" name="750 Forma libre">
            <a:extLst>
              <a:ext uri="{FF2B5EF4-FFF2-40B4-BE49-F238E27FC236}">
                <a16:creationId xmlns="" xmlns:a16="http://schemas.microsoft.com/office/drawing/2014/main" id="{2D556163-D4F0-4B3D-8993-261275EE1B3A}"/>
              </a:ext>
            </a:extLst>
          </p:cNvPr>
          <p:cNvSpPr/>
          <p:nvPr/>
        </p:nvSpPr>
        <p:spPr>
          <a:xfrm>
            <a:off x="7273205" y="2590954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30" name="750 Forma libre">
            <a:extLst>
              <a:ext uri="{FF2B5EF4-FFF2-40B4-BE49-F238E27FC236}">
                <a16:creationId xmlns="" xmlns:a16="http://schemas.microsoft.com/office/drawing/2014/main" id="{5CA55728-B851-4023-A049-9C7E88DA8CB9}"/>
              </a:ext>
            </a:extLst>
          </p:cNvPr>
          <p:cNvSpPr/>
          <p:nvPr/>
        </p:nvSpPr>
        <p:spPr>
          <a:xfrm>
            <a:off x="869904" y="2590954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353 CuadroTexto">
            <a:extLst>
              <a:ext uri="{FF2B5EF4-FFF2-40B4-BE49-F238E27FC236}">
                <a16:creationId xmlns="" xmlns:a16="http://schemas.microsoft.com/office/drawing/2014/main" id="{4693077A-2A3B-4BB9-A186-2A43792965E9}"/>
              </a:ext>
            </a:extLst>
          </p:cNvPr>
          <p:cNvSpPr txBox="1"/>
          <p:nvPr/>
        </p:nvSpPr>
        <p:spPr>
          <a:xfrm>
            <a:off x="2526758" y="3287630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6025</a:t>
            </a:r>
            <a:endParaRPr lang="es-MX" dirty="0"/>
          </a:p>
        </p:txBody>
      </p:sp>
      <p:sp>
        <p:nvSpPr>
          <p:cNvPr id="32" name="353 CuadroTexto">
            <a:extLst>
              <a:ext uri="{FF2B5EF4-FFF2-40B4-BE49-F238E27FC236}">
                <a16:creationId xmlns="" xmlns:a16="http://schemas.microsoft.com/office/drawing/2014/main" id="{FD44FABC-1940-466D-B4FC-DE4F2E12D16F}"/>
              </a:ext>
            </a:extLst>
          </p:cNvPr>
          <p:cNvSpPr txBox="1"/>
          <p:nvPr/>
        </p:nvSpPr>
        <p:spPr>
          <a:xfrm>
            <a:off x="857372" y="329646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3" name="353 CuadroTexto">
            <a:extLst>
              <a:ext uri="{FF2B5EF4-FFF2-40B4-BE49-F238E27FC236}">
                <a16:creationId xmlns="" xmlns:a16="http://schemas.microsoft.com/office/drawing/2014/main" id="{B2F7B6E5-86FA-4D21-8FF0-9A27F1333D00}"/>
              </a:ext>
            </a:extLst>
          </p:cNvPr>
          <p:cNvSpPr txBox="1"/>
          <p:nvPr/>
        </p:nvSpPr>
        <p:spPr>
          <a:xfrm>
            <a:off x="8945280" y="329646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6000</a:t>
            </a:r>
            <a:endParaRPr lang="es-MX" dirty="0"/>
          </a:p>
        </p:txBody>
      </p:sp>
      <p:sp>
        <p:nvSpPr>
          <p:cNvPr id="34" name="353 CuadroTexto">
            <a:extLst>
              <a:ext uri="{FF2B5EF4-FFF2-40B4-BE49-F238E27FC236}">
                <a16:creationId xmlns="" xmlns:a16="http://schemas.microsoft.com/office/drawing/2014/main" id="{3825D7E5-CE18-446C-958B-73F4DD08CC0D}"/>
              </a:ext>
            </a:extLst>
          </p:cNvPr>
          <p:cNvSpPr txBox="1"/>
          <p:nvPr/>
        </p:nvSpPr>
        <p:spPr>
          <a:xfrm>
            <a:off x="7275894" y="329646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35" name="750 Forma libre">
            <a:extLst>
              <a:ext uri="{FF2B5EF4-FFF2-40B4-BE49-F238E27FC236}">
                <a16:creationId xmlns="" xmlns:a16="http://schemas.microsoft.com/office/drawing/2014/main" id="{3F28E045-B7E5-48FF-9126-7312E1B513D2}"/>
              </a:ext>
            </a:extLst>
          </p:cNvPr>
          <p:cNvSpPr/>
          <p:nvPr/>
        </p:nvSpPr>
        <p:spPr>
          <a:xfrm>
            <a:off x="8585992" y="4151139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36" name="750 Forma libre">
            <a:extLst>
              <a:ext uri="{FF2B5EF4-FFF2-40B4-BE49-F238E27FC236}">
                <a16:creationId xmlns="" xmlns:a16="http://schemas.microsoft.com/office/drawing/2014/main" id="{0EBC916B-D258-4083-B215-B3C1FBAD0A99}"/>
              </a:ext>
            </a:extLst>
          </p:cNvPr>
          <p:cNvSpPr/>
          <p:nvPr/>
        </p:nvSpPr>
        <p:spPr>
          <a:xfrm>
            <a:off x="6415158" y="3832941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37" name="750 Forma libre">
            <a:extLst>
              <a:ext uri="{FF2B5EF4-FFF2-40B4-BE49-F238E27FC236}">
                <a16:creationId xmlns="" xmlns:a16="http://schemas.microsoft.com/office/drawing/2014/main" id="{DB49A07E-6E0C-4347-8DE7-9CE55C7A9918}"/>
              </a:ext>
            </a:extLst>
          </p:cNvPr>
          <p:cNvSpPr/>
          <p:nvPr/>
        </p:nvSpPr>
        <p:spPr>
          <a:xfrm>
            <a:off x="4043439" y="3735157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Emergencias Ambientales</a:t>
            </a:r>
          </a:p>
        </p:txBody>
      </p:sp>
      <p:cxnSp>
        <p:nvCxnSpPr>
          <p:cNvPr id="38" name="917 Conector recto">
            <a:extLst>
              <a:ext uri="{FF2B5EF4-FFF2-40B4-BE49-F238E27FC236}">
                <a16:creationId xmlns="" xmlns:a16="http://schemas.microsoft.com/office/drawing/2014/main" id="{E79C90A2-57CF-4C5E-A1C1-C2D8E29B2E48}"/>
              </a:ext>
            </a:extLst>
          </p:cNvPr>
          <p:cNvCxnSpPr>
            <a:cxnSpLocks/>
          </p:cNvCxnSpPr>
          <p:nvPr/>
        </p:nvCxnSpPr>
        <p:spPr>
          <a:xfrm>
            <a:off x="5136079" y="3569812"/>
            <a:ext cx="44724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935 Conector recto">
            <a:extLst>
              <a:ext uri="{FF2B5EF4-FFF2-40B4-BE49-F238E27FC236}">
                <a16:creationId xmlns="" xmlns:a16="http://schemas.microsoft.com/office/drawing/2014/main" id="{7CD38A7A-51E4-4530-B7B6-14E17194EB11}"/>
              </a:ext>
            </a:extLst>
          </p:cNvPr>
          <p:cNvCxnSpPr>
            <a:cxnSpLocks/>
          </p:cNvCxnSpPr>
          <p:nvPr/>
        </p:nvCxnSpPr>
        <p:spPr>
          <a:xfrm>
            <a:off x="5136079" y="3569812"/>
            <a:ext cx="0" cy="1586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935 Conector recto">
            <a:extLst>
              <a:ext uri="{FF2B5EF4-FFF2-40B4-BE49-F238E27FC236}">
                <a16:creationId xmlns="" xmlns:a16="http://schemas.microsoft.com/office/drawing/2014/main" id="{FFE60A64-F426-4E26-B978-513584C6E472}"/>
              </a:ext>
            </a:extLst>
          </p:cNvPr>
          <p:cNvCxnSpPr/>
          <p:nvPr/>
        </p:nvCxnSpPr>
        <p:spPr>
          <a:xfrm>
            <a:off x="7505663" y="3576862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935 Conector recto">
            <a:extLst>
              <a:ext uri="{FF2B5EF4-FFF2-40B4-BE49-F238E27FC236}">
                <a16:creationId xmlns="" xmlns:a16="http://schemas.microsoft.com/office/drawing/2014/main" id="{F1DECC2A-2EBE-48F8-88FD-2176EDAA4CCB}"/>
              </a:ext>
            </a:extLst>
          </p:cNvPr>
          <p:cNvCxnSpPr>
            <a:cxnSpLocks/>
          </p:cNvCxnSpPr>
          <p:nvPr/>
        </p:nvCxnSpPr>
        <p:spPr>
          <a:xfrm>
            <a:off x="9608213" y="3569812"/>
            <a:ext cx="0" cy="60274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935 Conector recto">
            <a:extLst>
              <a:ext uri="{FF2B5EF4-FFF2-40B4-BE49-F238E27FC236}">
                <a16:creationId xmlns="" xmlns:a16="http://schemas.microsoft.com/office/drawing/2014/main" id="{B659E8AB-FC5B-40AD-9DDD-0788DFC7D65C}"/>
              </a:ext>
            </a:extLst>
          </p:cNvPr>
          <p:cNvCxnSpPr>
            <a:cxnSpLocks/>
          </p:cNvCxnSpPr>
          <p:nvPr/>
        </p:nvCxnSpPr>
        <p:spPr>
          <a:xfrm>
            <a:off x="8289671" y="3456907"/>
            <a:ext cx="0" cy="1199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353 CuadroTexto">
            <a:extLst>
              <a:ext uri="{FF2B5EF4-FFF2-40B4-BE49-F238E27FC236}">
                <a16:creationId xmlns="" xmlns:a16="http://schemas.microsoft.com/office/drawing/2014/main" id="{1AF7E84C-CB06-4B76-AF63-22C2D1F5D8A9}"/>
              </a:ext>
            </a:extLst>
          </p:cNvPr>
          <p:cNvSpPr txBox="1"/>
          <p:nvPr/>
        </p:nvSpPr>
        <p:spPr>
          <a:xfrm>
            <a:off x="8585963" y="487600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0" name="353 CuadroTexto">
            <a:extLst>
              <a:ext uri="{FF2B5EF4-FFF2-40B4-BE49-F238E27FC236}">
                <a16:creationId xmlns="" xmlns:a16="http://schemas.microsoft.com/office/drawing/2014/main" id="{6EDCAACB-FEE3-43AD-8366-197C144330D6}"/>
              </a:ext>
            </a:extLst>
          </p:cNvPr>
          <p:cNvSpPr txBox="1"/>
          <p:nvPr/>
        </p:nvSpPr>
        <p:spPr>
          <a:xfrm>
            <a:off x="8088050" y="453845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6275</a:t>
            </a:r>
            <a:endParaRPr lang="es-MX" dirty="0"/>
          </a:p>
        </p:txBody>
      </p:sp>
      <p:sp>
        <p:nvSpPr>
          <p:cNvPr id="57" name="353 CuadroTexto">
            <a:extLst>
              <a:ext uri="{FF2B5EF4-FFF2-40B4-BE49-F238E27FC236}">
                <a16:creationId xmlns="" xmlns:a16="http://schemas.microsoft.com/office/drawing/2014/main" id="{2C1D8F6F-202A-4590-97F7-2BD87EC266FC}"/>
              </a:ext>
            </a:extLst>
          </p:cNvPr>
          <p:cNvSpPr txBox="1"/>
          <p:nvPr/>
        </p:nvSpPr>
        <p:spPr>
          <a:xfrm>
            <a:off x="5702299" y="443035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6172</a:t>
            </a:r>
            <a:endParaRPr lang="es-MX" dirty="0"/>
          </a:p>
        </p:txBody>
      </p:sp>
      <p:sp>
        <p:nvSpPr>
          <p:cNvPr id="58" name="353 CuadroTexto">
            <a:extLst>
              <a:ext uri="{FF2B5EF4-FFF2-40B4-BE49-F238E27FC236}">
                <a16:creationId xmlns="" xmlns:a16="http://schemas.microsoft.com/office/drawing/2014/main" id="{B0E5343A-62CF-4380-85B2-B91A1CC4C60A}"/>
              </a:ext>
            </a:extLst>
          </p:cNvPr>
          <p:cNvSpPr txBox="1"/>
          <p:nvPr/>
        </p:nvSpPr>
        <p:spPr>
          <a:xfrm>
            <a:off x="4043439" y="4440670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59" name="353 CuadroTexto">
            <a:extLst>
              <a:ext uri="{FF2B5EF4-FFF2-40B4-BE49-F238E27FC236}">
                <a16:creationId xmlns="" xmlns:a16="http://schemas.microsoft.com/office/drawing/2014/main" id="{AA898787-F6D5-4143-BDCB-1FF3A59013E9}"/>
              </a:ext>
            </a:extLst>
          </p:cNvPr>
          <p:cNvSpPr txBox="1"/>
          <p:nvPr/>
        </p:nvSpPr>
        <p:spPr>
          <a:xfrm>
            <a:off x="6443392" y="453845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60" name="353 CuadroTexto">
            <a:extLst>
              <a:ext uri="{FF2B5EF4-FFF2-40B4-BE49-F238E27FC236}">
                <a16:creationId xmlns="" xmlns:a16="http://schemas.microsoft.com/office/drawing/2014/main" id="{A11D2D02-A87B-4461-B680-BE38C4F44A27}"/>
              </a:ext>
            </a:extLst>
          </p:cNvPr>
          <p:cNvSpPr txBox="1"/>
          <p:nvPr/>
        </p:nvSpPr>
        <p:spPr>
          <a:xfrm>
            <a:off x="10257858" y="4856652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6267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46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34</cp:revision>
  <dcterms:created xsi:type="dcterms:W3CDTF">2017-05-10T16:05:42Z</dcterms:created>
  <dcterms:modified xsi:type="dcterms:W3CDTF">2020-02-25T16:35:36Z</dcterms:modified>
</cp:coreProperties>
</file>