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5220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846" y="-54"/>
      </p:cViewPr>
      <p:guideLst>
        <p:guide orient="horz" pos="2268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64161" y="2236951"/>
            <a:ext cx="9793764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8317" y="4080515"/>
            <a:ext cx="806545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156380" y="288383"/>
            <a:ext cx="408273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08170" y="288383"/>
            <a:ext cx="12056171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0172" y="4627259"/>
            <a:ext cx="9793764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0172" y="3052052"/>
            <a:ext cx="9793764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08169" y="1680221"/>
            <a:ext cx="806945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69659" y="1680221"/>
            <a:ext cx="806945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107" y="288373"/>
            <a:ext cx="10369868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7" y="1611871"/>
            <a:ext cx="509091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6107" y="2283627"/>
            <a:ext cx="5090918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853058" y="1611871"/>
            <a:ext cx="5092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853058" y="2283627"/>
            <a:ext cx="509291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107" y="286706"/>
            <a:ext cx="3790683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4814" y="286707"/>
            <a:ext cx="6441159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76107" y="1506857"/>
            <a:ext cx="3790683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58411" y="5040642"/>
            <a:ext cx="69132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58411" y="643417"/>
            <a:ext cx="69132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258411" y="5635716"/>
            <a:ext cx="69132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7" y="288373"/>
            <a:ext cx="1036986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7" y="1680221"/>
            <a:ext cx="1036986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7" y="667418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11" y="6674182"/>
            <a:ext cx="364865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93" y="667418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guanajuato/JEFE%20DE%20DEPARTAMENTO%20DE%20REPRESENTACION%20REGIONAL%20(B)%20EN%20EL%20ESTA%206269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guanajuato/INSPECTOR%20ELITE%206186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guanajuato/JEFE%20DE%20DEPARTAMENTO%20DE%20QUEJAS,%20DENUNCIAS%20Y%20COMUNICACION%20EN%20E%206226.htm" TargetMode="External"/><Relationship Id="rId5" Type="http://schemas.openxmlformats.org/officeDocument/2006/relationships/image" Target="../media/image2.png"/><Relationship Id="rId15" Type="http://schemas.openxmlformats.org/officeDocument/2006/relationships/hyperlink" Target="http://transparencia.profepa.gob.mx/Transparencia/TransparenciaDGP/PERFILES%20DE%20PUESTO/perfiles%20organigramas/delegacion%20en%20el%20estado%20de%20guanajuato/JEFE%20DE%20DEPARTAMENTO%20DE%20REPRESENTACION%20REGIONAL%20(A)%20EN%20EL%20ESTA%206253.htm" TargetMode="External"/><Relationship Id="rId10" Type="http://schemas.openxmlformats.org/officeDocument/2006/relationships/hyperlink" Target="http://transparencia.profepa.gob.mx/Transparencia/TransparenciaDGP/PERFILES%20DE%20PUESTO/perfiles%20organigramas/delegacion%20en%20el%20estado%20de%20guanajuato/Subdelegado%20de%20Inspeccion%20Insdustrial%20en%20el%20Estado%20de%20Guanajuato%206014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guanajuato/Subdelegado%20Juridico%20en%20el%20Estado%20de%20Guanajuato%205967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guanajuato/JEFE%20DE%20DEPARTAMENTO%20DE%20INSPECCION%20EN%20EL%20ESTADO%20DE%20GUANAJUATO%20625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11716" y="288083"/>
            <a:ext cx="5942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Guanajuato</a:t>
            </a:r>
          </a:p>
        </p:txBody>
      </p:sp>
      <p:sp>
        <p:nvSpPr>
          <p:cNvPr id="871" name="26 Botón de acción: Inicio">
            <a:hlinkClick r:id="rId2" highlightClick="1"/>
          </p:cNvPr>
          <p:cNvSpPr/>
          <p:nvPr/>
        </p:nvSpPr>
        <p:spPr>
          <a:xfrm>
            <a:off x="429083" y="6401962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872" name="27 Botón de acción: Hacia atrás o Anterior">
            <a:hlinkClick r:id="rId3" highlightClick="1"/>
          </p:cNvPr>
          <p:cNvSpPr/>
          <p:nvPr/>
        </p:nvSpPr>
        <p:spPr>
          <a:xfrm>
            <a:off x="978847" y="6411610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965" name="964 Conector recto"/>
          <p:cNvCxnSpPr>
            <a:cxnSpLocks/>
          </p:cNvCxnSpPr>
          <p:nvPr/>
        </p:nvCxnSpPr>
        <p:spPr>
          <a:xfrm>
            <a:off x="5689029" y="2047696"/>
            <a:ext cx="0" cy="1927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4" name="131 Grupo">
            <a:extLst>
              <a:ext uri="{FF2B5EF4-FFF2-40B4-BE49-F238E27FC236}">
                <a16:creationId xmlns="" xmlns:a16="http://schemas.microsoft.com/office/drawing/2014/main" id="{7C3921E4-92C0-4C6E-8B4C-0402815F7720}"/>
              </a:ext>
            </a:extLst>
          </p:cNvPr>
          <p:cNvGrpSpPr/>
          <p:nvPr/>
        </p:nvGrpSpPr>
        <p:grpSpPr>
          <a:xfrm>
            <a:off x="0" y="1"/>
            <a:ext cx="11522075" cy="7200900"/>
            <a:chOff x="-3176" y="0"/>
            <a:chExt cx="15497539" cy="9001125"/>
          </a:xfrm>
        </p:grpSpPr>
        <p:pic>
          <p:nvPicPr>
            <p:cNvPr id="55" name="Picture 2">
              <a:extLst>
                <a:ext uri="{FF2B5EF4-FFF2-40B4-BE49-F238E27FC236}">
                  <a16:creationId xmlns="" xmlns:a16="http://schemas.microsoft.com/office/drawing/2014/main" id="{5B75607F-91F7-4B18-82B1-B98ED44466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6">
              <a:extLst>
                <a:ext uri="{FF2B5EF4-FFF2-40B4-BE49-F238E27FC236}">
                  <a16:creationId xmlns="" xmlns:a16="http://schemas.microsoft.com/office/drawing/2014/main" id="{3BB0C0AA-42AB-40E4-9400-9F7D7269FE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8">
              <a:extLst>
                <a:ext uri="{FF2B5EF4-FFF2-40B4-BE49-F238E27FC236}">
                  <a16:creationId xmlns="" xmlns:a16="http://schemas.microsoft.com/office/drawing/2014/main" id="{88BF0138-0B6A-45F6-801D-68591A3CFF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6">
              <a:extLst>
                <a:ext uri="{FF2B5EF4-FFF2-40B4-BE49-F238E27FC236}">
                  <a16:creationId xmlns="" xmlns:a16="http://schemas.microsoft.com/office/drawing/2014/main" id="{BC0AF1A5-DEFD-48C3-BB19-4711AAE280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11">
              <a:extLst>
                <a:ext uri="{FF2B5EF4-FFF2-40B4-BE49-F238E27FC236}">
                  <a16:creationId xmlns="" xmlns:a16="http://schemas.microsoft.com/office/drawing/2014/main" id="{FB5B1CCD-0C77-4EC9-B490-BEA4E2F3DC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750 Forma libre">
            <a:extLst>
              <a:ext uri="{FF2B5EF4-FFF2-40B4-BE49-F238E27FC236}">
                <a16:creationId xmlns="" xmlns:a16="http://schemas.microsoft.com/office/drawing/2014/main" id="{956182A4-8FB5-4DDB-91D8-FB358FAA593D}"/>
              </a:ext>
            </a:extLst>
          </p:cNvPr>
          <p:cNvSpPr/>
          <p:nvPr/>
        </p:nvSpPr>
        <p:spPr>
          <a:xfrm>
            <a:off x="4739715" y="117290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353 CuadroTexto">
            <a:extLst>
              <a:ext uri="{FF2B5EF4-FFF2-40B4-BE49-F238E27FC236}">
                <a16:creationId xmlns="" xmlns:a16="http://schemas.microsoft.com/office/drawing/2014/main" id="{97BED108-DBB9-4D99-BF5C-310C15FA8265}"/>
              </a:ext>
            </a:extLst>
          </p:cNvPr>
          <p:cNvSpPr txBox="1"/>
          <p:nvPr/>
        </p:nvSpPr>
        <p:spPr>
          <a:xfrm>
            <a:off x="4757574" y="188759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2" name="354 CuadroTexto">
            <a:extLst>
              <a:ext uri="{FF2B5EF4-FFF2-40B4-BE49-F238E27FC236}">
                <a16:creationId xmlns="" xmlns:a16="http://schemas.microsoft.com/office/drawing/2014/main" id="{B49D5E1D-EE57-465D-8471-5DCDD7A8B8C0}"/>
              </a:ext>
            </a:extLst>
          </p:cNvPr>
          <p:cNvSpPr txBox="1"/>
          <p:nvPr/>
        </p:nvSpPr>
        <p:spPr>
          <a:xfrm>
            <a:off x="6306394" y="188685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23" name="750 Forma libre">
            <a:extLst>
              <a:ext uri="{FF2B5EF4-FFF2-40B4-BE49-F238E27FC236}">
                <a16:creationId xmlns="" xmlns:a16="http://schemas.microsoft.com/office/drawing/2014/main" id="{6F169EAA-58F7-4042-A30B-D03AA321EB47}"/>
              </a:ext>
            </a:extLst>
          </p:cNvPr>
          <p:cNvSpPr/>
          <p:nvPr/>
        </p:nvSpPr>
        <p:spPr>
          <a:xfrm>
            <a:off x="7057181" y="242743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24" name="750 Forma libre">
            <a:extLst>
              <a:ext uri="{FF2B5EF4-FFF2-40B4-BE49-F238E27FC236}">
                <a16:creationId xmlns="" xmlns:a16="http://schemas.microsoft.com/office/drawing/2014/main" id="{25F26F1B-DED1-4941-A326-A5907DD2B036}"/>
              </a:ext>
            </a:extLst>
          </p:cNvPr>
          <p:cNvSpPr/>
          <p:nvPr/>
        </p:nvSpPr>
        <p:spPr>
          <a:xfrm>
            <a:off x="1238800" y="243072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cxnSp>
        <p:nvCxnSpPr>
          <p:cNvPr id="25" name="964 Conector recto">
            <a:extLst>
              <a:ext uri="{FF2B5EF4-FFF2-40B4-BE49-F238E27FC236}">
                <a16:creationId xmlns="" xmlns:a16="http://schemas.microsoft.com/office/drawing/2014/main" id="{22BBF080-536F-4B05-8DD1-7637C606EDE8}"/>
              </a:ext>
            </a:extLst>
          </p:cNvPr>
          <p:cNvCxnSpPr>
            <a:cxnSpLocks/>
          </p:cNvCxnSpPr>
          <p:nvPr/>
        </p:nvCxnSpPr>
        <p:spPr>
          <a:xfrm>
            <a:off x="2233612" y="2240401"/>
            <a:ext cx="58400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964 Conector recto">
            <a:extLst>
              <a:ext uri="{FF2B5EF4-FFF2-40B4-BE49-F238E27FC236}">
                <a16:creationId xmlns="" xmlns:a16="http://schemas.microsoft.com/office/drawing/2014/main" id="{8A39774D-D813-4AEF-A89A-505B311C1B06}"/>
              </a:ext>
            </a:extLst>
          </p:cNvPr>
          <p:cNvCxnSpPr>
            <a:cxnSpLocks/>
          </p:cNvCxnSpPr>
          <p:nvPr/>
        </p:nvCxnSpPr>
        <p:spPr>
          <a:xfrm>
            <a:off x="8209309" y="3302228"/>
            <a:ext cx="0" cy="1927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964 Conector recto">
            <a:extLst>
              <a:ext uri="{FF2B5EF4-FFF2-40B4-BE49-F238E27FC236}">
                <a16:creationId xmlns="" xmlns:a16="http://schemas.microsoft.com/office/drawing/2014/main" id="{464E23FE-466C-48C5-B369-174D4BFEC321}"/>
              </a:ext>
            </a:extLst>
          </p:cNvPr>
          <p:cNvCxnSpPr>
            <a:cxnSpLocks/>
          </p:cNvCxnSpPr>
          <p:nvPr/>
        </p:nvCxnSpPr>
        <p:spPr>
          <a:xfrm>
            <a:off x="2255266" y="2238017"/>
            <a:ext cx="0" cy="1927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964 Conector recto">
            <a:extLst>
              <a:ext uri="{FF2B5EF4-FFF2-40B4-BE49-F238E27FC236}">
                <a16:creationId xmlns="" xmlns:a16="http://schemas.microsoft.com/office/drawing/2014/main" id="{15C600F4-8060-4C5F-99B9-E8F75AB4F3F0}"/>
              </a:ext>
            </a:extLst>
          </p:cNvPr>
          <p:cNvCxnSpPr>
            <a:cxnSpLocks/>
          </p:cNvCxnSpPr>
          <p:nvPr/>
        </p:nvCxnSpPr>
        <p:spPr>
          <a:xfrm>
            <a:off x="8073647" y="2238017"/>
            <a:ext cx="0" cy="1927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353 CuadroTexto">
            <a:extLst>
              <a:ext uri="{FF2B5EF4-FFF2-40B4-BE49-F238E27FC236}">
                <a16:creationId xmlns="" xmlns:a16="http://schemas.microsoft.com/office/drawing/2014/main" id="{EC511C56-73F4-40DD-AC8E-98FB3474C758}"/>
              </a:ext>
            </a:extLst>
          </p:cNvPr>
          <p:cNvSpPr txBox="1"/>
          <p:nvPr/>
        </p:nvSpPr>
        <p:spPr>
          <a:xfrm>
            <a:off x="2899091" y="313295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9"/>
              </a:rPr>
              <a:t>5967</a:t>
            </a:r>
            <a:endParaRPr lang="es-MX" dirty="0"/>
          </a:p>
        </p:txBody>
      </p:sp>
      <p:sp>
        <p:nvSpPr>
          <p:cNvPr id="34" name="353 CuadroTexto">
            <a:extLst>
              <a:ext uri="{FF2B5EF4-FFF2-40B4-BE49-F238E27FC236}">
                <a16:creationId xmlns="" xmlns:a16="http://schemas.microsoft.com/office/drawing/2014/main" id="{3E36A6EC-FAA2-43DA-BA84-A962E984CE2E}"/>
              </a:ext>
            </a:extLst>
          </p:cNvPr>
          <p:cNvSpPr txBox="1"/>
          <p:nvPr/>
        </p:nvSpPr>
        <p:spPr>
          <a:xfrm>
            <a:off x="1231964" y="313295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5" name="353 CuadroTexto">
            <a:extLst>
              <a:ext uri="{FF2B5EF4-FFF2-40B4-BE49-F238E27FC236}">
                <a16:creationId xmlns="" xmlns:a16="http://schemas.microsoft.com/office/drawing/2014/main" id="{74573BC7-11B9-4A19-B1C4-956D96E4D3DF}"/>
              </a:ext>
            </a:extLst>
          </p:cNvPr>
          <p:cNvSpPr txBox="1"/>
          <p:nvPr/>
        </p:nvSpPr>
        <p:spPr>
          <a:xfrm>
            <a:off x="8730073" y="313295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6014</a:t>
            </a:r>
            <a:endParaRPr lang="es-MX" dirty="0"/>
          </a:p>
        </p:txBody>
      </p:sp>
      <p:sp>
        <p:nvSpPr>
          <p:cNvPr id="36" name="353 CuadroTexto">
            <a:extLst>
              <a:ext uri="{FF2B5EF4-FFF2-40B4-BE49-F238E27FC236}">
                <a16:creationId xmlns="" xmlns:a16="http://schemas.microsoft.com/office/drawing/2014/main" id="{8231395F-D821-4F0D-A6A4-29A99F4BC4D3}"/>
              </a:ext>
            </a:extLst>
          </p:cNvPr>
          <p:cNvSpPr txBox="1"/>
          <p:nvPr/>
        </p:nvSpPr>
        <p:spPr>
          <a:xfrm>
            <a:off x="7069395" y="313295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37" name="964 Conector recto">
            <a:extLst>
              <a:ext uri="{FF2B5EF4-FFF2-40B4-BE49-F238E27FC236}">
                <a16:creationId xmlns="" xmlns:a16="http://schemas.microsoft.com/office/drawing/2014/main" id="{321F31E2-F2D3-4107-BE2B-A7E3281960A0}"/>
              </a:ext>
            </a:extLst>
          </p:cNvPr>
          <p:cNvCxnSpPr>
            <a:cxnSpLocks/>
          </p:cNvCxnSpPr>
          <p:nvPr/>
        </p:nvCxnSpPr>
        <p:spPr>
          <a:xfrm>
            <a:off x="1411984" y="3485389"/>
            <a:ext cx="8757448" cy="95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964 Conector recto">
            <a:extLst>
              <a:ext uri="{FF2B5EF4-FFF2-40B4-BE49-F238E27FC236}">
                <a16:creationId xmlns="" xmlns:a16="http://schemas.microsoft.com/office/drawing/2014/main" id="{3FBF07D0-E272-44DA-9721-BDD1D8E498B9}"/>
              </a:ext>
            </a:extLst>
          </p:cNvPr>
          <p:cNvCxnSpPr>
            <a:cxnSpLocks/>
          </p:cNvCxnSpPr>
          <p:nvPr/>
        </p:nvCxnSpPr>
        <p:spPr>
          <a:xfrm>
            <a:off x="7934416" y="3504096"/>
            <a:ext cx="0" cy="3514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964 Conector recto">
            <a:extLst>
              <a:ext uri="{FF2B5EF4-FFF2-40B4-BE49-F238E27FC236}">
                <a16:creationId xmlns="" xmlns:a16="http://schemas.microsoft.com/office/drawing/2014/main" id="{21BA717E-4EAA-44DE-96A1-42EA9E9D32BF}"/>
              </a:ext>
            </a:extLst>
          </p:cNvPr>
          <p:cNvCxnSpPr>
            <a:cxnSpLocks/>
          </p:cNvCxnSpPr>
          <p:nvPr/>
        </p:nvCxnSpPr>
        <p:spPr>
          <a:xfrm>
            <a:off x="3587660" y="3485389"/>
            <a:ext cx="0" cy="3927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964 Conector recto">
            <a:extLst>
              <a:ext uri="{FF2B5EF4-FFF2-40B4-BE49-F238E27FC236}">
                <a16:creationId xmlns="" xmlns:a16="http://schemas.microsoft.com/office/drawing/2014/main" id="{A37FD142-FF91-44C4-8229-8C0F52673310}"/>
              </a:ext>
            </a:extLst>
          </p:cNvPr>
          <p:cNvCxnSpPr>
            <a:cxnSpLocks/>
          </p:cNvCxnSpPr>
          <p:nvPr/>
        </p:nvCxnSpPr>
        <p:spPr>
          <a:xfrm>
            <a:off x="1404447" y="3504096"/>
            <a:ext cx="0" cy="3606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964 Conector recto">
            <a:extLst>
              <a:ext uri="{FF2B5EF4-FFF2-40B4-BE49-F238E27FC236}">
                <a16:creationId xmlns="" xmlns:a16="http://schemas.microsoft.com/office/drawing/2014/main" id="{D12ED59C-16A8-4D3F-BEE9-B6754E970C66}"/>
              </a:ext>
            </a:extLst>
          </p:cNvPr>
          <p:cNvCxnSpPr>
            <a:cxnSpLocks/>
          </p:cNvCxnSpPr>
          <p:nvPr/>
        </p:nvCxnSpPr>
        <p:spPr>
          <a:xfrm>
            <a:off x="5756181" y="3504096"/>
            <a:ext cx="0" cy="370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964 Conector recto">
            <a:extLst>
              <a:ext uri="{FF2B5EF4-FFF2-40B4-BE49-F238E27FC236}">
                <a16:creationId xmlns="" xmlns:a16="http://schemas.microsoft.com/office/drawing/2014/main" id="{C01732D5-5C30-4E5D-B471-C70F70E44C4F}"/>
              </a:ext>
            </a:extLst>
          </p:cNvPr>
          <p:cNvCxnSpPr>
            <a:cxnSpLocks/>
          </p:cNvCxnSpPr>
          <p:nvPr/>
        </p:nvCxnSpPr>
        <p:spPr>
          <a:xfrm>
            <a:off x="10169432" y="3494933"/>
            <a:ext cx="0" cy="1927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750 Forma libre">
            <a:extLst>
              <a:ext uri="{FF2B5EF4-FFF2-40B4-BE49-F238E27FC236}">
                <a16:creationId xmlns="" xmlns:a16="http://schemas.microsoft.com/office/drawing/2014/main" id="{31F1607E-398B-40F0-812B-2740D47A195D}"/>
              </a:ext>
            </a:extLst>
          </p:cNvPr>
          <p:cNvSpPr/>
          <p:nvPr/>
        </p:nvSpPr>
        <p:spPr>
          <a:xfrm>
            <a:off x="6917950" y="385558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750 Forma libre">
            <a:extLst>
              <a:ext uri="{FF2B5EF4-FFF2-40B4-BE49-F238E27FC236}">
                <a16:creationId xmlns="" xmlns:a16="http://schemas.microsoft.com/office/drawing/2014/main" id="{D52963E3-44DF-4E4C-AAC8-636B42C7AE70}"/>
              </a:ext>
            </a:extLst>
          </p:cNvPr>
          <p:cNvSpPr/>
          <p:nvPr/>
        </p:nvSpPr>
        <p:spPr>
          <a:xfrm>
            <a:off x="4757574" y="3874684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Regional (B)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750 Forma libre">
            <a:extLst>
              <a:ext uri="{FF2B5EF4-FFF2-40B4-BE49-F238E27FC236}">
                <a16:creationId xmlns="" xmlns:a16="http://schemas.microsoft.com/office/drawing/2014/main" id="{BA82D383-ACA4-495E-8A70-D4EFE6CE744F}"/>
              </a:ext>
            </a:extLst>
          </p:cNvPr>
          <p:cNvSpPr/>
          <p:nvPr/>
        </p:nvSpPr>
        <p:spPr>
          <a:xfrm>
            <a:off x="2571194" y="388293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Regional (A)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750 Forma libre">
            <a:extLst>
              <a:ext uri="{FF2B5EF4-FFF2-40B4-BE49-F238E27FC236}">
                <a16:creationId xmlns="" xmlns:a16="http://schemas.microsoft.com/office/drawing/2014/main" id="{E1C7BEEC-8F4D-44F1-A01F-5F8AE542F757}"/>
              </a:ext>
            </a:extLst>
          </p:cNvPr>
          <p:cNvSpPr/>
          <p:nvPr/>
        </p:nvSpPr>
        <p:spPr>
          <a:xfrm>
            <a:off x="393391" y="388293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</a:t>
            </a:r>
          </a:p>
        </p:txBody>
      </p:sp>
      <p:sp>
        <p:nvSpPr>
          <p:cNvPr id="47" name="750 Forma libre">
            <a:extLst>
              <a:ext uri="{FF2B5EF4-FFF2-40B4-BE49-F238E27FC236}">
                <a16:creationId xmlns="" xmlns:a16="http://schemas.microsoft.com/office/drawing/2014/main" id="{6892CDA2-DE87-416D-8A41-B252988F831B}"/>
              </a:ext>
            </a:extLst>
          </p:cNvPr>
          <p:cNvSpPr/>
          <p:nvPr/>
        </p:nvSpPr>
        <p:spPr>
          <a:xfrm>
            <a:off x="9152966" y="368274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353 CuadroTexto">
            <a:extLst>
              <a:ext uri="{FF2B5EF4-FFF2-40B4-BE49-F238E27FC236}">
                <a16:creationId xmlns="" xmlns:a16="http://schemas.microsoft.com/office/drawing/2014/main" id="{0192F5A8-8E85-42D0-A527-845A37FE225E}"/>
              </a:ext>
            </a:extLst>
          </p:cNvPr>
          <p:cNvSpPr txBox="1"/>
          <p:nvPr/>
        </p:nvSpPr>
        <p:spPr>
          <a:xfrm>
            <a:off x="4757574" y="458019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2" name="353 CuadroTexto">
            <a:extLst>
              <a:ext uri="{FF2B5EF4-FFF2-40B4-BE49-F238E27FC236}">
                <a16:creationId xmlns="" xmlns:a16="http://schemas.microsoft.com/office/drawing/2014/main" id="{89B49B08-1228-432A-B00D-20D13B5C4733}"/>
              </a:ext>
            </a:extLst>
          </p:cNvPr>
          <p:cNvSpPr txBox="1"/>
          <p:nvPr/>
        </p:nvSpPr>
        <p:spPr>
          <a:xfrm>
            <a:off x="8590841" y="456109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6226</a:t>
            </a:r>
            <a:endParaRPr lang="es-MX" dirty="0"/>
          </a:p>
        </p:txBody>
      </p:sp>
      <p:sp>
        <p:nvSpPr>
          <p:cNvPr id="63" name="353 CuadroTexto">
            <a:extLst>
              <a:ext uri="{FF2B5EF4-FFF2-40B4-BE49-F238E27FC236}">
                <a16:creationId xmlns="" xmlns:a16="http://schemas.microsoft.com/office/drawing/2014/main" id="{D8895359-A810-4370-88E5-79F74D5C6EB1}"/>
              </a:ext>
            </a:extLst>
          </p:cNvPr>
          <p:cNvSpPr txBox="1"/>
          <p:nvPr/>
        </p:nvSpPr>
        <p:spPr>
          <a:xfrm>
            <a:off x="6920158" y="458019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4" name="353 CuadroTexto">
            <a:extLst>
              <a:ext uri="{FF2B5EF4-FFF2-40B4-BE49-F238E27FC236}">
                <a16:creationId xmlns="" xmlns:a16="http://schemas.microsoft.com/office/drawing/2014/main" id="{A488F184-44CE-418D-8F92-165CD8A4630E}"/>
              </a:ext>
            </a:extLst>
          </p:cNvPr>
          <p:cNvSpPr txBox="1"/>
          <p:nvPr/>
        </p:nvSpPr>
        <p:spPr>
          <a:xfrm>
            <a:off x="10825858" y="436852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6186</a:t>
            </a:r>
            <a:endParaRPr lang="es-MX" dirty="0"/>
          </a:p>
        </p:txBody>
      </p:sp>
      <p:sp>
        <p:nvSpPr>
          <p:cNvPr id="65" name="353 CuadroTexto">
            <a:extLst>
              <a:ext uri="{FF2B5EF4-FFF2-40B4-BE49-F238E27FC236}">
                <a16:creationId xmlns="" xmlns:a16="http://schemas.microsoft.com/office/drawing/2014/main" id="{A06BC585-49EC-4BF9-86B6-4E03599F3AA5}"/>
              </a:ext>
            </a:extLst>
          </p:cNvPr>
          <p:cNvSpPr txBox="1"/>
          <p:nvPr/>
        </p:nvSpPr>
        <p:spPr>
          <a:xfrm>
            <a:off x="9152966" y="436852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6" name="353 CuadroTexto">
            <a:extLst>
              <a:ext uri="{FF2B5EF4-FFF2-40B4-BE49-F238E27FC236}">
                <a16:creationId xmlns="" xmlns:a16="http://schemas.microsoft.com/office/drawing/2014/main" id="{B95AF697-9871-4714-8D5A-21A0A612EB6E}"/>
              </a:ext>
            </a:extLst>
          </p:cNvPr>
          <p:cNvSpPr txBox="1"/>
          <p:nvPr/>
        </p:nvSpPr>
        <p:spPr>
          <a:xfrm>
            <a:off x="6430467" y="458844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6269</a:t>
            </a:r>
            <a:endParaRPr lang="es-MX" dirty="0"/>
          </a:p>
        </p:txBody>
      </p:sp>
      <p:sp>
        <p:nvSpPr>
          <p:cNvPr id="67" name="353 CuadroTexto">
            <a:extLst>
              <a:ext uri="{FF2B5EF4-FFF2-40B4-BE49-F238E27FC236}">
                <a16:creationId xmlns="" xmlns:a16="http://schemas.microsoft.com/office/drawing/2014/main" id="{078DC354-3DAE-45E5-9BC7-2B9CCC35AB7E}"/>
              </a:ext>
            </a:extLst>
          </p:cNvPr>
          <p:cNvSpPr txBox="1"/>
          <p:nvPr/>
        </p:nvSpPr>
        <p:spPr>
          <a:xfrm>
            <a:off x="393390" y="458019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8" name="353 CuadroTexto">
            <a:extLst>
              <a:ext uri="{FF2B5EF4-FFF2-40B4-BE49-F238E27FC236}">
                <a16:creationId xmlns="" xmlns:a16="http://schemas.microsoft.com/office/drawing/2014/main" id="{B4E04F87-F5B1-4C84-B126-E575D303B766}"/>
              </a:ext>
            </a:extLst>
          </p:cNvPr>
          <p:cNvSpPr txBox="1"/>
          <p:nvPr/>
        </p:nvSpPr>
        <p:spPr>
          <a:xfrm>
            <a:off x="2575505" y="458019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9" name="353 CuadroTexto">
            <a:extLst>
              <a:ext uri="{FF2B5EF4-FFF2-40B4-BE49-F238E27FC236}">
                <a16:creationId xmlns="" xmlns:a16="http://schemas.microsoft.com/office/drawing/2014/main" id="{B30718B3-835A-4DB7-AC43-78FA4B146C62}"/>
              </a:ext>
            </a:extLst>
          </p:cNvPr>
          <p:cNvSpPr txBox="1"/>
          <p:nvPr/>
        </p:nvSpPr>
        <p:spPr>
          <a:xfrm>
            <a:off x="2054908" y="458019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6252</a:t>
            </a:r>
            <a:endParaRPr lang="es-MX" dirty="0"/>
          </a:p>
        </p:txBody>
      </p:sp>
      <p:sp>
        <p:nvSpPr>
          <p:cNvPr id="70" name="353 CuadroTexto">
            <a:extLst>
              <a:ext uri="{FF2B5EF4-FFF2-40B4-BE49-F238E27FC236}">
                <a16:creationId xmlns="" xmlns:a16="http://schemas.microsoft.com/office/drawing/2014/main" id="{940CE6D7-A9A9-497D-BB03-115CEC73FAE3}"/>
              </a:ext>
            </a:extLst>
          </p:cNvPr>
          <p:cNvSpPr txBox="1"/>
          <p:nvPr/>
        </p:nvSpPr>
        <p:spPr>
          <a:xfrm>
            <a:off x="4232712" y="458844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6253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60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39</cp:revision>
  <dcterms:created xsi:type="dcterms:W3CDTF">2017-05-10T16:05:42Z</dcterms:created>
  <dcterms:modified xsi:type="dcterms:W3CDTF">2020-02-25T16:38:01Z</dcterms:modified>
</cp:coreProperties>
</file>