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84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1050" y="-54"/>
      </p:cViewPr>
      <p:guideLst>
        <p:guide orient="horz" pos="3084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10106" y="2236951"/>
            <a:ext cx="9181148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20209" y="4080515"/>
            <a:ext cx="7560945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333427" y="288384"/>
            <a:ext cx="3827353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51363" y="288384"/>
            <a:ext cx="11302037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3239" y="4627260"/>
            <a:ext cx="9181148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3239" y="3052052"/>
            <a:ext cx="9181148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51362" y="1680222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596082" y="1680222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1" y="288373"/>
            <a:ext cx="9721215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0" y="1611871"/>
            <a:ext cx="4772473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0070" y="2283628"/>
            <a:ext cx="4772473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86940" y="1611871"/>
            <a:ext cx="4774347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86940" y="2283628"/>
            <a:ext cx="4774347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1" y="286706"/>
            <a:ext cx="3553569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3031" y="286707"/>
            <a:ext cx="6038254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40071" y="1506857"/>
            <a:ext cx="3553569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7144" y="5040643"/>
            <a:ext cx="648081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17144" y="643417"/>
            <a:ext cx="648081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17144" y="5635717"/>
            <a:ext cx="648081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40071" y="288373"/>
            <a:ext cx="9721215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1" y="1680222"/>
            <a:ext cx="9721215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40070" y="6674183"/>
            <a:ext cx="252031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90463" y="6674183"/>
            <a:ext cx="342042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740973" y="6674183"/>
            <a:ext cx="252031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://transparencia.profepa.gob.mx/Transparencia/TransparenciaDGP/PERFILES%20DE%20PUESTO/perfiles%20organigramas/delegacion%20en%20el%20estado%20de%20guerrero/INSPECTOR%20ELITE%206271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transparencia.profepa.gob.mx/Transparencia/TransparenciaDGP/PERFILES%20DE%20PUESTO/perfiles%20organigramas/delegacion%20en%20el%20estado%20de%20guerrero/JEFE%20DE%20DEPARTAMENTO%20DE%20REPRESENTACION%20TECNICA%20REGIONAL%20EN%20EL%20%206256.htm" TargetMode="External"/><Relationship Id="rId5" Type="http://schemas.openxmlformats.org/officeDocument/2006/relationships/image" Target="../media/image2.png"/><Relationship Id="rId10" Type="http://schemas.openxmlformats.org/officeDocument/2006/relationships/hyperlink" Target="http://transparencia.profepa.gob.mx/Transparencia/TransparenciaDGP/PERFILES%20DE%20PUESTO/perfiles%20organigramas/delegacion%20en%20el%20estado%20de%20guerrero/Subdelegado%20Juridico%20en%20el%20Estado%20de%20Guerrero%205973.htm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transparencia.profepa.gob.mx/Transparencia/TransparenciaDGP/PERFILES%20DE%20PUESTO/perfiles%20organigramas/delegacion%20en%20el%20estado%20de%20guerrero/SUBDELEGADO%20DE%20INSPECCION%20DE%20RECURSOS%20NATURALES%20EN%20EL%20ESTADO%20D%206009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639834" y="288083"/>
            <a:ext cx="5569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Guerrero</a:t>
            </a:r>
          </a:p>
        </p:txBody>
      </p:sp>
      <p:sp>
        <p:nvSpPr>
          <p:cNvPr id="1041" name="26 Botón de acción: Inicio">
            <a:hlinkClick r:id="rId2" highlightClick="1"/>
          </p:cNvPr>
          <p:cNvSpPr/>
          <p:nvPr/>
        </p:nvSpPr>
        <p:spPr>
          <a:xfrm>
            <a:off x="432445" y="6399113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042" name="27 Botón de acción: Hacia atrás o Anterior">
            <a:hlinkClick r:id="rId3" highlightClick="1"/>
          </p:cNvPr>
          <p:cNvSpPr/>
          <p:nvPr/>
        </p:nvSpPr>
        <p:spPr>
          <a:xfrm>
            <a:off x="1036767" y="6408761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cxnSp>
        <p:nvCxnSpPr>
          <p:cNvPr id="1049" name="1048 Conector recto"/>
          <p:cNvCxnSpPr>
            <a:cxnSpLocks/>
          </p:cNvCxnSpPr>
          <p:nvPr/>
        </p:nvCxnSpPr>
        <p:spPr>
          <a:xfrm>
            <a:off x="2110310" y="2294097"/>
            <a:ext cx="674674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0" name="1049 Conector recto"/>
          <p:cNvCxnSpPr/>
          <p:nvPr/>
        </p:nvCxnSpPr>
        <p:spPr>
          <a:xfrm>
            <a:off x="2110310" y="2294097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1" name="1050 Conector recto"/>
          <p:cNvCxnSpPr>
            <a:cxnSpLocks/>
          </p:cNvCxnSpPr>
          <p:nvPr/>
        </p:nvCxnSpPr>
        <p:spPr>
          <a:xfrm>
            <a:off x="5396122" y="2035356"/>
            <a:ext cx="0" cy="2587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9" name="1058 Conector recto"/>
          <p:cNvCxnSpPr/>
          <p:nvPr/>
        </p:nvCxnSpPr>
        <p:spPr>
          <a:xfrm>
            <a:off x="8857059" y="2276025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1" name="131 Grupo">
            <a:extLst>
              <a:ext uri="{FF2B5EF4-FFF2-40B4-BE49-F238E27FC236}">
                <a16:creationId xmlns="" xmlns:a16="http://schemas.microsoft.com/office/drawing/2014/main" id="{E74909B1-A040-41F7-9F7B-1EA7A09E7D39}"/>
              </a:ext>
            </a:extLst>
          </p:cNvPr>
          <p:cNvGrpSpPr/>
          <p:nvPr/>
        </p:nvGrpSpPr>
        <p:grpSpPr>
          <a:xfrm>
            <a:off x="0" y="0"/>
            <a:ext cx="10801350" cy="7200900"/>
            <a:chOff x="-3176" y="0"/>
            <a:chExt cx="15497539" cy="9001125"/>
          </a:xfrm>
        </p:grpSpPr>
        <p:pic>
          <p:nvPicPr>
            <p:cNvPr id="42" name="Picture 2">
              <a:extLst>
                <a:ext uri="{FF2B5EF4-FFF2-40B4-BE49-F238E27FC236}">
                  <a16:creationId xmlns="" xmlns:a16="http://schemas.microsoft.com/office/drawing/2014/main" id="{87EB3820-133A-4A01-A2E7-166829F7DD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6">
              <a:extLst>
                <a:ext uri="{FF2B5EF4-FFF2-40B4-BE49-F238E27FC236}">
                  <a16:creationId xmlns="" xmlns:a16="http://schemas.microsoft.com/office/drawing/2014/main" id="{D014FC5A-175F-4FF3-83F9-348A09742E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8">
              <a:extLst>
                <a:ext uri="{FF2B5EF4-FFF2-40B4-BE49-F238E27FC236}">
                  <a16:creationId xmlns="" xmlns:a16="http://schemas.microsoft.com/office/drawing/2014/main" id="{6BDDAF2B-2AFF-4822-8DA5-F3C188403FA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6">
              <a:extLst>
                <a:ext uri="{FF2B5EF4-FFF2-40B4-BE49-F238E27FC236}">
                  <a16:creationId xmlns="" xmlns:a16="http://schemas.microsoft.com/office/drawing/2014/main" id="{D2B7EB46-1C5A-4B38-8881-7EBE6DE156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11">
              <a:extLst>
                <a:ext uri="{FF2B5EF4-FFF2-40B4-BE49-F238E27FC236}">
                  <a16:creationId xmlns="" xmlns:a16="http://schemas.microsoft.com/office/drawing/2014/main" id="{616FF51A-BB3B-4C6E-9030-75D40A1462F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750 Forma libre">
            <a:extLst>
              <a:ext uri="{FF2B5EF4-FFF2-40B4-BE49-F238E27FC236}">
                <a16:creationId xmlns="" xmlns:a16="http://schemas.microsoft.com/office/drawing/2014/main" id="{237A8779-6AF4-42F6-9EEE-D8319A9E78E4}"/>
              </a:ext>
            </a:extLst>
          </p:cNvPr>
          <p:cNvSpPr/>
          <p:nvPr/>
        </p:nvSpPr>
        <p:spPr>
          <a:xfrm>
            <a:off x="4407944" y="1171590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353 CuadroTexto">
            <a:extLst>
              <a:ext uri="{FF2B5EF4-FFF2-40B4-BE49-F238E27FC236}">
                <a16:creationId xmlns="" xmlns:a16="http://schemas.microsoft.com/office/drawing/2014/main" id="{681FB99E-E488-47E6-8564-8C229F1ADDC9}"/>
              </a:ext>
            </a:extLst>
          </p:cNvPr>
          <p:cNvSpPr txBox="1"/>
          <p:nvPr/>
        </p:nvSpPr>
        <p:spPr>
          <a:xfrm>
            <a:off x="4414046" y="1880777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28" name="354 CuadroTexto">
            <a:extLst>
              <a:ext uri="{FF2B5EF4-FFF2-40B4-BE49-F238E27FC236}">
                <a16:creationId xmlns="" xmlns:a16="http://schemas.microsoft.com/office/drawing/2014/main" id="{5040457E-E06F-452B-8D92-9118552FFEE6}"/>
              </a:ext>
            </a:extLst>
          </p:cNvPr>
          <p:cNvSpPr txBox="1"/>
          <p:nvPr/>
        </p:nvSpPr>
        <p:spPr>
          <a:xfrm>
            <a:off x="5974623" y="1866079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8"/>
              </a:rPr>
              <a:t>5792</a:t>
            </a:r>
            <a:endParaRPr lang="es-MX" dirty="0"/>
          </a:p>
        </p:txBody>
      </p:sp>
      <p:sp>
        <p:nvSpPr>
          <p:cNvPr id="29" name="750 Forma libre">
            <a:extLst>
              <a:ext uri="{FF2B5EF4-FFF2-40B4-BE49-F238E27FC236}">
                <a16:creationId xmlns="" xmlns:a16="http://schemas.microsoft.com/office/drawing/2014/main" id="{9F28CDF7-E0E3-4C86-BBFA-31268E97D803}"/>
              </a:ext>
            </a:extLst>
          </p:cNvPr>
          <p:cNvSpPr/>
          <p:nvPr/>
        </p:nvSpPr>
        <p:spPr>
          <a:xfrm>
            <a:off x="7826130" y="2544196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Jurídica</a:t>
            </a: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750 Forma libre">
            <a:extLst>
              <a:ext uri="{FF2B5EF4-FFF2-40B4-BE49-F238E27FC236}">
                <a16:creationId xmlns="" xmlns:a16="http://schemas.microsoft.com/office/drawing/2014/main" id="{0670E0BC-DB27-4E5F-82EB-A15FEF0C01CA}"/>
              </a:ext>
            </a:extLst>
          </p:cNvPr>
          <p:cNvSpPr/>
          <p:nvPr/>
        </p:nvSpPr>
        <p:spPr>
          <a:xfrm>
            <a:off x="1093844" y="2556098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de Recursos Naturales</a:t>
            </a: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353 CuadroTexto">
            <a:extLst>
              <a:ext uri="{FF2B5EF4-FFF2-40B4-BE49-F238E27FC236}">
                <a16:creationId xmlns="" xmlns:a16="http://schemas.microsoft.com/office/drawing/2014/main" id="{D03BCA08-75FE-4ADB-90D6-757577A1BDFD}"/>
              </a:ext>
            </a:extLst>
          </p:cNvPr>
          <p:cNvSpPr txBox="1"/>
          <p:nvPr/>
        </p:nvSpPr>
        <p:spPr>
          <a:xfrm>
            <a:off x="1086380" y="3261611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33" name="353 CuadroTexto">
            <a:extLst>
              <a:ext uri="{FF2B5EF4-FFF2-40B4-BE49-F238E27FC236}">
                <a16:creationId xmlns="" xmlns:a16="http://schemas.microsoft.com/office/drawing/2014/main" id="{E3346DF6-6746-449D-B7F7-7991F61C7029}"/>
              </a:ext>
            </a:extLst>
          </p:cNvPr>
          <p:cNvSpPr txBox="1"/>
          <p:nvPr/>
        </p:nvSpPr>
        <p:spPr>
          <a:xfrm>
            <a:off x="2766736" y="3261611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6009</a:t>
            </a:r>
            <a:endParaRPr lang="es-MX" dirty="0"/>
          </a:p>
        </p:txBody>
      </p:sp>
      <p:sp>
        <p:nvSpPr>
          <p:cNvPr id="34" name="353 CuadroTexto">
            <a:extLst>
              <a:ext uri="{FF2B5EF4-FFF2-40B4-BE49-F238E27FC236}">
                <a16:creationId xmlns="" xmlns:a16="http://schemas.microsoft.com/office/drawing/2014/main" id="{5E325CDD-0661-4253-BACE-AE43B8765F8B}"/>
              </a:ext>
            </a:extLst>
          </p:cNvPr>
          <p:cNvSpPr txBox="1"/>
          <p:nvPr/>
        </p:nvSpPr>
        <p:spPr>
          <a:xfrm>
            <a:off x="7832282" y="3261611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35" name="353 CuadroTexto">
            <a:extLst>
              <a:ext uri="{FF2B5EF4-FFF2-40B4-BE49-F238E27FC236}">
                <a16:creationId xmlns="" xmlns:a16="http://schemas.microsoft.com/office/drawing/2014/main" id="{D963E51E-FE24-471D-98C7-34D1C7B3AA03}"/>
              </a:ext>
            </a:extLst>
          </p:cNvPr>
          <p:cNvSpPr txBox="1"/>
          <p:nvPr/>
        </p:nvSpPr>
        <p:spPr>
          <a:xfrm>
            <a:off x="9499022" y="3249709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5973</a:t>
            </a:r>
            <a:endParaRPr lang="es-MX" dirty="0"/>
          </a:p>
        </p:txBody>
      </p:sp>
      <p:cxnSp>
        <p:nvCxnSpPr>
          <p:cNvPr id="36" name="1048 Conector recto">
            <a:extLst>
              <a:ext uri="{FF2B5EF4-FFF2-40B4-BE49-F238E27FC236}">
                <a16:creationId xmlns="" xmlns:a16="http://schemas.microsoft.com/office/drawing/2014/main" id="{880E6418-ECEC-4297-8BC5-2B490646B70E}"/>
              </a:ext>
            </a:extLst>
          </p:cNvPr>
          <p:cNvCxnSpPr>
            <a:cxnSpLocks/>
          </p:cNvCxnSpPr>
          <p:nvPr/>
        </p:nvCxnSpPr>
        <p:spPr>
          <a:xfrm>
            <a:off x="5544691" y="3816474"/>
            <a:ext cx="332070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1058 Conector recto">
            <a:extLst>
              <a:ext uri="{FF2B5EF4-FFF2-40B4-BE49-F238E27FC236}">
                <a16:creationId xmlns="" xmlns:a16="http://schemas.microsoft.com/office/drawing/2014/main" id="{D22136F2-BD46-41C2-8902-DCF1669495CB}"/>
              </a:ext>
            </a:extLst>
          </p:cNvPr>
          <p:cNvCxnSpPr>
            <a:cxnSpLocks/>
          </p:cNvCxnSpPr>
          <p:nvPr/>
        </p:nvCxnSpPr>
        <p:spPr>
          <a:xfrm>
            <a:off x="5544691" y="3816474"/>
            <a:ext cx="0" cy="50405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1058 Conector recto">
            <a:extLst>
              <a:ext uri="{FF2B5EF4-FFF2-40B4-BE49-F238E27FC236}">
                <a16:creationId xmlns="" xmlns:a16="http://schemas.microsoft.com/office/drawing/2014/main" id="{1863F283-7F30-419D-8413-551744325695}"/>
              </a:ext>
            </a:extLst>
          </p:cNvPr>
          <p:cNvCxnSpPr>
            <a:cxnSpLocks/>
          </p:cNvCxnSpPr>
          <p:nvPr/>
        </p:nvCxnSpPr>
        <p:spPr>
          <a:xfrm>
            <a:off x="8865393" y="3430888"/>
            <a:ext cx="0" cy="6016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750 Forma libre">
            <a:extLst>
              <a:ext uri="{FF2B5EF4-FFF2-40B4-BE49-F238E27FC236}">
                <a16:creationId xmlns="" xmlns:a16="http://schemas.microsoft.com/office/drawing/2014/main" id="{DDE19C5B-9E53-4244-8907-9751163484A0}"/>
              </a:ext>
            </a:extLst>
          </p:cNvPr>
          <p:cNvSpPr/>
          <p:nvPr/>
        </p:nvSpPr>
        <p:spPr>
          <a:xfrm>
            <a:off x="7826130" y="4035139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Inspector Elite</a:t>
            </a:r>
            <a:endParaRPr lang="es-MX" sz="10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750 Forma libre">
            <a:extLst>
              <a:ext uri="{FF2B5EF4-FFF2-40B4-BE49-F238E27FC236}">
                <a16:creationId xmlns="" xmlns:a16="http://schemas.microsoft.com/office/drawing/2014/main" id="{78A53D64-1525-40E0-A2F1-E5199DFBD78C}"/>
              </a:ext>
            </a:extLst>
          </p:cNvPr>
          <p:cNvSpPr/>
          <p:nvPr/>
        </p:nvSpPr>
        <p:spPr>
          <a:xfrm>
            <a:off x="4566446" y="4318423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Departamento de Representación Técnica Regional</a:t>
            </a:r>
          </a:p>
        </p:txBody>
      </p:sp>
      <p:sp>
        <p:nvSpPr>
          <p:cNvPr id="49" name="353 CuadroTexto">
            <a:extLst>
              <a:ext uri="{FF2B5EF4-FFF2-40B4-BE49-F238E27FC236}">
                <a16:creationId xmlns="" xmlns:a16="http://schemas.microsoft.com/office/drawing/2014/main" id="{9E86DC97-01AC-427D-ADDE-086EA3590AC5}"/>
              </a:ext>
            </a:extLst>
          </p:cNvPr>
          <p:cNvSpPr txBox="1"/>
          <p:nvPr/>
        </p:nvSpPr>
        <p:spPr>
          <a:xfrm>
            <a:off x="7826130" y="4742739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50" name="353 CuadroTexto">
            <a:extLst>
              <a:ext uri="{FF2B5EF4-FFF2-40B4-BE49-F238E27FC236}">
                <a16:creationId xmlns="" xmlns:a16="http://schemas.microsoft.com/office/drawing/2014/main" id="{6CAFC7CB-1690-45E5-89D7-75FF51C158E5}"/>
              </a:ext>
            </a:extLst>
          </p:cNvPr>
          <p:cNvSpPr txBox="1"/>
          <p:nvPr/>
        </p:nvSpPr>
        <p:spPr>
          <a:xfrm>
            <a:off x="6239338" y="5023935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6256</a:t>
            </a:r>
            <a:endParaRPr lang="es-MX" dirty="0"/>
          </a:p>
        </p:txBody>
      </p:sp>
      <p:sp>
        <p:nvSpPr>
          <p:cNvPr id="51" name="353 CuadroTexto">
            <a:extLst>
              <a:ext uri="{FF2B5EF4-FFF2-40B4-BE49-F238E27FC236}">
                <a16:creationId xmlns="" xmlns:a16="http://schemas.microsoft.com/office/drawing/2014/main" id="{8FA14327-4319-4061-B3A7-945D90E70F3B}"/>
              </a:ext>
            </a:extLst>
          </p:cNvPr>
          <p:cNvSpPr txBox="1"/>
          <p:nvPr/>
        </p:nvSpPr>
        <p:spPr>
          <a:xfrm>
            <a:off x="4566446" y="5023936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52" name="353 CuadroTexto">
            <a:extLst>
              <a:ext uri="{FF2B5EF4-FFF2-40B4-BE49-F238E27FC236}">
                <a16:creationId xmlns="" xmlns:a16="http://schemas.microsoft.com/office/drawing/2014/main" id="{D003A7FB-F123-44AF-8BDD-4F9AA5DA7959}"/>
              </a:ext>
            </a:extLst>
          </p:cNvPr>
          <p:cNvSpPr txBox="1"/>
          <p:nvPr/>
        </p:nvSpPr>
        <p:spPr>
          <a:xfrm>
            <a:off x="9499022" y="4740652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6271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37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39</cp:revision>
  <dcterms:created xsi:type="dcterms:W3CDTF">2017-05-10T16:05:42Z</dcterms:created>
  <dcterms:modified xsi:type="dcterms:W3CDTF">2020-02-25T16:40:37Z</dcterms:modified>
</cp:coreProperties>
</file>