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84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308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9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7" y="288384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3" y="288384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9" y="4627260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9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8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0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0" y="2283628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6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1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6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3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7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80222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3" y="6674183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3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guerrero/INSPECTOR%20ELITE%206271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guerrero/JEFE%20DE%20DEPARTAMENTO%20DE%20REPRESENTACION%20TECNICA%20REGIONAL%20EN%20EL%20%206256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guerrero/Subdelegado%20Juridico%20en%20el%20Estado%20de%20Guerrero%205973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guerrero/SUBDELEGADO%20DE%20INSPECCION%20DE%20RECURSOS%20NATURALES%20EN%20EL%20ESTADO%20D%206009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39834" y="288083"/>
            <a:ext cx="5569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Guerrero</a:t>
            </a:r>
          </a:p>
        </p:txBody>
      </p:sp>
      <p:sp>
        <p:nvSpPr>
          <p:cNvPr id="1041" name="26 Botón de acción: Inicio">
            <a:hlinkClick r:id="rId2" highlightClick="1"/>
          </p:cNvPr>
          <p:cNvSpPr/>
          <p:nvPr/>
        </p:nvSpPr>
        <p:spPr>
          <a:xfrm>
            <a:off x="432445" y="6399113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042" name="27 Botón de acción: Hacia atrás o Anterior">
            <a:hlinkClick r:id="rId3" highlightClick="1"/>
          </p:cNvPr>
          <p:cNvSpPr/>
          <p:nvPr/>
        </p:nvSpPr>
        <p:spPr>
          <a:xfrm>
            <a:off x="1036767" y="6408761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1049" name="1048 Conector recto"/>
          <p:cNvCxnSpPr>
            <a:cxnSpLocks/>
          </p:cNvCxnSpPr>
          <p:nvPr/>
        </p:nvCxnSpPr>
        <p:spPr>
          <a:xfrm>
            <a:off x="2110310" y="2294097"/>
            <a:ext cx="674674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>
            <a:off x="2110310" y="2294097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1" name="1050 Conector recto"/>
          <p:cNvCxnSpPr>
            <a:cxnSpLocks/>
          </p:cNvCxnSpPr>
          <p:nvPr/>
        </p:nvCxnSpPr>
        <p:spPr>
          <a:xfrm>
            <a:off x="5396122" y="2035356"/>
            <a:ext cx="0" cy="2587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9" name="1058 Conector recto"/>
          <p:cNvCxnSpPr/>
          <p:nvPr/>
        </p:nvCxnSpPr>
        <p:spPr>
          <a:xfrm>
            <a:off x="8857059" y="2276025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131 Grupo">
            <a:extLst>
              <a:ext uri="{FF2B5EF4-FFF2-40B4-BE49-F238E27FC236}">
                <a16:creationId xmlns="" xmlns:a16="http://schemas.microsoft.com/office/drawing/2014/main" id="{E74909B1-A040-41F7-9F7B-1EA7A09E7D39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42" name="Picture 2">
              <a:extLst>
                <a:ext uri="{FF2B5EF4-FFF2-40B4-BE49-F238E27FC236}">
                  <a16:creationId xmlns="" xmlns:a16="http://schemas.microsoft.com/office/drawing/2014/main" id="{87EB3820-133A-4A01-A2E7-166829F7DD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6">
              <a:extLst>
                <a:ext uri="{FF2B5EF4-FFF2-40B4-BE49-F238E27FC236}">
                  <a16:creationId xmlns="" xmlns:a16="http://schemas.microsoft.com/office/drawing/2014/main" id="{D014FC5A-175F-4FF3-83F9-348A09742E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="" xmlns:a16="http://schemas.microsoft.com/office/drawing/2014/main" id="{6BDDAF2B-2AFF-4822-8DA5-F3C188403F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="" xmlns:a16="http://schemas.microsoft.com/office/drawing/2014/main" id="{D2B7EB46-1C5A-4B38-8881-7EBE6DE156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11">
              <a:extLst>
                <a:ext uri="{FF2B5EF4-FFF2-40B4-BE49-F238E27FC236}">
                  <a16:creationId xmlns="" xmlns:a16="http://schemas.microsoft.com/office/drawing/2014/main" id="{616FF51A-BB3B-4C6E-9030-75D40A1462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750 Forma libre">
            <a:extLst>
              <a:ext uri="{FF2B5EF4-FFF2-40B4-BE49-F238E27FC236}">
                <a16:creationId xmlns="" xmlns:a16="http://schemas.microsoft.com/office/drawing/2014/main" id="{237A8779-6AF4-42F6-9EEE-D8319A9E78E4}"/>
              </a:ext>
            </a:extLst>
          </p:cNvPr>
          <p:cNvSpPr/>
          <p:nvPr/>
        </p:nvSpPr>
        <p:spPr>
          <a:xfrm>
            <a:off x="4407944" y="117159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681FB99E-E488-47E6-8564-8C229F1ADDC9}"/>
              </a:ext>
            </a:extLst>
          </p:cNvPr>
          <p:cNvSpPr txBox="1"/>
          <p:nvPr/>
        </p:nvSpPr>
        <p:spPr>
          <a:xfrm>
            <a:off x="4414046" y="188077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5040457E-E06F-452B-8D92-9118552FFEE6}"/>
              </a:ext>
            </a:extLst>
          </p:cNvPr>
          <p:cNvSpPr txBox="1"/>
          <p:nvPr/>
        </p:nvSpPr>
        <p:spPr>
          <a:xfrm>
            <a:off x="5974623" y="186607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29" name="750 Forma libre">
            <a:extLst>
              <a:ext uri="{FF2B5EF4-FFF2-40B4-BE49-F238E27FC236}">
                <a16:creationId xmlns="" xmlns:a16="http://schemas.microsoft.com/office/drawing/2014/main" id="{9F28CDF7-E0E3-4C86-BBFA-31268E97D803}"/>
              </a:ext>
            </a:extLst>
          </p:cNvPr>
          <p:cNvSpPr/>
          <p:nvPr/>
        </p:nvSpPr>
        <p:spPr>
          <a:xfrm>
            <a:off x="7826130" y="254419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750 Forma libre">
            <a:extLst>
              <a:ext uri="{FF2B5EF4-FFF2-40B4-BE49-F238E27FC236}">
                <a16:creationId xmlns="" xmlns:a16="http://schemas.microsoft.com/office/drawing/2014/main" id="{0670E0BC-DB27-4E5F-82EB-A15FEF0C01CA}"/>
              </a:ext>
            </a:extLst>
          </p:cNvPr>
          <p:cNvSpPr/>
          <p:nvPr/>
        </p:nvSpPr>
        <p:spPr>
          <a:xfrm>
            <a:off x="1093844" y="255609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D03BCA08-75FE-4ADB-90D6-757577A1BDFD}"/>
              </a:ext>
            </a:extLst>
          </p:cNvPr>
          <p:cNvSpPr txBox="1"/>
          <p:nvPr/>
        </p:nvSpPr>
        <p:spPr>
          <a:xfrm>
            <a:off x="1086380" y="326161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E3346DF6-6746-449D-B7F7-7991F61C7029}"/>
              </a:ext>
            </a:extLst>
          </p:cNvPr>
          <p:cNvSpPr txBox="1"/>
          <p:nvPr/>
        </p:nvSpPr>
        <p:spPr>
          <a:xfrm>
            <a:off x="2766736" y="326161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6009</a:t>
            </a:r>
            <a:endParaRPr lang="es-MX" dirty="0"/>
          </a:p>
        </p:txBody>
      </p:sp>
      <p:sp>
        <p:nvSpPr>
          <p:cNvPr id="34" name="353 CuadroTexto">
            <a:extLst>
              <a:ext uri="{FF2B5EF4-FFF2-40B4-BE49-F238E27FC236}">
                <a16:creationId xmlns="" xmlns:a16="http://schemas.microsoft.com/office/drawing/2014/main" id="{5E325CDD-0661-4253-BACE-AE43B8765F8B}"/>
              </a:ext>
            </a:extLst>
          </p:cNvPr>
          <p:cNvSpPr txBox="1"/>
          <p:nvPr/>
        </p:nvSpPr>
        <p:spPr>
          <a:xfrm>
            <a:off x="7832282" y="326161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5" name="353 CuadroTexto">
            <a:extLst>
              <a:ext uri="{FF2B5EF4-FFF2-40B4-BE49-F238E27FC236}">
                <a16:creationId xmlns="" xmlns:a16="http://schemas.microsoft.com/office/drawing/2014/main" id="{D963E51E-FE24-471D-98C7-34D1C7B3AA03}"/>
              </a:ext>
            </a:extLst>
          </p:cNvPr>
          <p:cNvSpPr txBox="1"/>
          <p:nvPr/>
        </p:nvSpPr>
        <p:spPr>
          <a:xfrm>
            <a:off x="9499022" y="324970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5973</a:t>
            </a:r>
            <a:endParaRPr lang="es-MX" dirty="0"/>
          </a:p>
        </p:txBody>
      </p:sp>
      <p:cxnSp>
        <p:nvCxnSpPr>
          <p:cNvPr id="36" name="1048 Conector recto">
            <a:extLst>
              <a:ext uri="{FF2B5EF4-FFF2-40B4-BE49-F238E27FC236}">
                <a16:creationId xmlns="" xmlns:a16="http://schemas.microsoft.com/office/drawing/2014/main" id="{880E6418-ECEC-4297-8BC5-2B490646B70E}"/>
              </a:ext>
            </a:extLst>
          </p:cNvPr>
          <p:cNvCxnSpPr>
            <a:cxnSpLocks/>
          </p:cNvCxnSpPr>
          <p:nvPr/>
        </p:nvCxnSpPr>
        <p:spPr>
          <a:xfrm>
            <a:off x="5544691" y="3816474"/>
            <a:ext cx="332070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1058 Conector recto">
            <a:extLst>
              <a:ext uri="{FF2B5EF4-FFF2-40B4-BE49-F238E27FC236}">
                <a16:creationId xmlns="" xmlns:a16="http://schemas.microsoft.com/office/drawing/2014/main" id="{D22136F2-BD46-41C2-8902-DCF1669495CB}"/>
              </a:ext>
            </a:extLst>
          </p:cNvPr>
          <p:cNvCxnSpPr>
            <a:cxnSpLocks/>
          </p:cNvCxnSpPr>
          <p:nvPr/>
        </p:nvCxnSpPr>
        <p:spPr>
          <a:xfrm>
            <a:off x="5544691" y="3816474"/>
            <a:ext cx="0" cy="5040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1058 Conector recto">
            <a:extLst>
              <a:ext uri="{FF2B5EF4-FFF2-40B4-BE49-F238E27FC236}">
                <a16:creationId xmlns="" xmlns:a16="http://schemas.microsoft.com/office/drawing/2014/main" id="{1863F283-7F30-419D-8413-551744325695}"/>
              </a:ext>
            </a:extLst>
          </p:cNvPr>
          <p:cNvCxnSpPr>
            <a:cxnSpLocks/>
          </p:cNvCxnSpPr>
          <p:nvPr/>
        </p:nvCxnSpPr>
        <p:spPr>
          <a:xfrm>
            <a:off x="8865393" y="3430888"/>
            <a:ext cx="0" cy="6016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750 Forma libre">
            <a:extLst>
              <a:ext uri="{FF2B5EF4-FFF2-40B4-BE49-F238E27FC236}">
                <a16:creationId xmlns="" xmlns:a16="http://schemas.microsoft.com/office/drawing/2014/main" id="{DDE19C5B-9E53-4244-8907-9751163484A0}"/>
              </a:ext>
            </a:extLst>
          </p:cNvPr>
          <p:cNvSpPr/>
          <p:nvPr/>
        </p:nvSpPr>
        <p:spPr>
          <a:xfrm>
            <a:off x="7826130" y="4035139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750 Forma libre">
            <a:extLst>
              <a:ext uri="{FF2B5EF4-FFF2-40B4-BE49-F238E27FC236}">
                <a16:creationId xmlns="" xmlns:a16="http://schemas.microsoft.com/office/drawing/2014/main" id="{78A53D64-1525-40E0-A2F1-E5199DFBD78C}"/>
              </a:ext>
            </a:extLst>
          </p:cNvPr>
          <p:cNvSpPr/>
          <p:nvPr/>
        </p:nvSpPr>
        <p:spPr>
          <a:xfrm>
            <a:off x="4566446" y="4318423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Técnica Regional</a:t>
            </a:r>
          </a:p>
        </p:txBody>
      </p:sp>
      <p:sp>
        <p:nvSpPr>
          <p:cNvPr id="49" name="353 CuadroTexto">
            <a:extLst>
              <a:ext uri="{FF2B5EF4-FFF2-40B4-BE49-F238E27FC236}">
                <a16:creationId xmlns="" xmlns:a16="http://schemas.microsoft.com/office/drawing/2014/main" id="{9E86DC97-01AC-427D-ADDE-086EA3590AC5}"/>
              </a:ext>
            </a:extLst>
          </p:cNvPr>
          <p:cNvSpPr txBox="1"/>
          <p:nvPr/>
        </p:nvSpPr>
        <p:spPr>
          <a:xfrm>
            <a:off x="7826130" y="474273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0" name="353 CuadroTexto">
            <a:extLst>
              <a:ext uri="{FF2B5EF4-FFF2-40B4-BE49-F238E27FC236}">
                <a16:creationId xmlns="" xmlns:a16="http://schemas.microsoft.com/office/drawing/2014/main" id="{6CAFC7CB-1690-45E5-89D7-75FF51C158E5}"/>
              </a:ext>
            </a:extLst>
          </p:cNvPr>
          <p:cNvSpPr txBox="1"/>
          <p:nvPr/>
        </p:nvSpPr>
        <p:spPr>
          <a:xfrm>
            <a:off x="6239338" y="502393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6256</a:t>
            </a:r>
            <a:endParaRPr lang="es-MX" dirty="0"/>
          </a:p>
        </p:txBody>
      </p:sp>
      <p:sp>
        <p:nvSpPr>
          <p:cNvPr id="51" name="353 CuadroTexto">
            <a:extLst>
              <a:ext uri="{FF2B5EF4-FFF2-40B4-BE49-F238E27FC236}">
                <a16:creationId xmlns="" xmlns:a16="http://schemas.microsoft.com/office/drawing/2014/main" id="{8FA14327-4319-4061-B3A7-945D90E70F3B}"/>
              </a:ext>
            </a:extLst>
          </p:cNvPr>
          <p:cNvSpPr txBox="1"/>
          <p:nvPr/>
        </p:nvSpPr>
        <p:spPr>
          <a:xfrm>
            <a:off x="4566446" y="502393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2" name="353 CuadroTexto">
            <a:extLst>
              <a:ext uri="{FF2B5EF4-FFF2-40B4-BE49-F238E27FC236}">
                <a16:creationId xmlns="" xmlns:a16="http://schemas.microsoft.com/office/drawing/2014/main" id="{D003A7FB-F123-44AF-8BDD-4F9AA5DA7959}"/>
              </a:ext>
            </a:extLst>
          </p:cNvPr>
          <p:cNvSpPr txBox="1"/>
          <p:nvPr/>
        </p:nvSpPr>
        <p:spPr>
          <a:xfrm>
            <a:off x="9499022" y="474065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6271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37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39</cp:revision>
  <dcterms:created xsi:type="dcterms:W3CDTF">2017-05-10T16:05:42Z</dcterms:created>
  <dcterms:modified xsi:type="dcterms:W3CDTF">2020-02-25T16:40:37Z</dcterms:modified>
</cp:coreProperties>
</file>