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8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9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7" y="288384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3" y="288384"/>
            <a:ext cx="11302037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9" y="4627260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9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2" y="1680222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2" y="1680222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8"/>
            <a:ext cx="4772473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40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40" y="2283628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69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1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69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3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7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1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1" y="1680222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3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3" y="6674183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3" y="6674183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delegacion%20en%20el%20estado%20de%20jalisco/JEFE%20DE%20DEPARTAMENTO%20DE%20QUEJAS,%20DENUNCIAS%20Y%20COMUNICACION%20EN%20E%206243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jalisco/Subdelegado%20de%20Inspeccion%20Industrial%20en%20el%20Estado%20de%20Jalisco%206007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jalisco/Subdelegado%20de%20Inspeccion%20de%20Recursos%20Naturales%20en%20el%20Estado%20de%20Jalisco%20599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769932" y="288083"/>
            <a:ext cx="5295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Jalisco</a:t>
            </a:r>
          </a:p>
        </p:txBody>
      </p:sp>
      <p:sp>
        <p:nvSpPr>
          <p:cNvPr id="1041" name="26 Botón de acción: Inicio">
            <a:hlinkClick r:id="rId2" highlightClick="1"/>
          </p:cNvPr>
          <p:cNvSpPr/>
          <p:nvPr/>
        </p:nvSpPr>
        <p:spPr>
          <a:xfrm>
            <a:off x="464887" y="6473758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042" name="27 Botón de acción: Hacia atrás o Anterior">
            <a:hlinkClick r:id="rId3" highlightClick="1"/>
          </p:cNvPr>
          <p:cNvSpPr/>
          <p:nvPr/>
        </p:nvSpPr>
        <p:spPr>
          <a:xfrm>
            <a:off x="996353" y="6483910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cxnSp>
        <p:nvCxnSpPr>
          <p:cNvPr id="1119" name="1118 Conector recto"/>
          <p:cNvCxnSpPr>
            <a:cxnSpLocks/>
          </p:cNvCxnSpPr>
          <p:nvPr/>
        </p:nvCxnSpPr>
        <p:spPr>
          <a:xfrm flipV="1">
            <a:off x="2248433" y="2382535"/>
            <a:ext cx="6200822" cy="73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0" name="1119 Conector recto"/>
          <p:cNvCxnSpPr>
            <a:cxnSpLocks/>
          </p:cNvCxnSpPr>
          <p:nvPr/>
        </p:nvCxnSpPr>
        <p:spPr>
          <a:xfrm>
            <a:off x="2242302" y="2380032"/>
            <a:ext cx="0" cy="20867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1" name="1120 Conector recto"/>
          <p:cNvCxnSpPr>
            <a:cxnSpLocks/>
          </p:cNvCxnSpPr>
          <p:nvPr/>
        </p:nvCxnSpPr>
        <p:spPr>
          <a:xfrm>
            <a:off x="5405341" y="2018919"/>
            <a:ext cx="0" cy="36111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9" name="1128 Conector recto"/>
          <p:cNvCxnSpPr/>
          <p:nvPr/>
        </p:nvCxnSpPr>
        <p:spPr>
          <a:xfrm>
            <a:off x="8449255" y="2380032"/>
            <a:ext cx="0" cy="216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cxnSpLocks/>
          </p:cNvCxnSpPr>
          <p:nvPr/>
        </p:nvCxnSpPr>
        <p:spPr>
          <a:xfrm flipH="1">
            <a:off x="8456506" y="3470316"/>
            <a:ext cx="2585" cy="28156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131 Grupo">
            <a:extLst>
              <a:ext uri="{FF2B5EF4-FFF2-40B4-BE49-F238E27FC236}">
                <a16:creationId xmlns="" xmlns:a16="http://schemas.microsoft.com/office/drawing/2014/main" id="{E93C4A52-2475-4037-A042-064EDC2C1839}"/>
              </a:ext>
            </a:extLst>
          </p:cNvPr>
          <p:cNvGrpSpPr/>
          <p:nvPr/>
        </p:nvGrpSpPr>
        <p:grpSpPr>
          <a:xfrm>
            <a:off x="-27440" y="1"/>
            <a:ext cx="10828790" cy="7200900"/>
            <a:chOff x="-3176" y="0"/>
            <a:chExt cx="15497539" cy="9001125"/>
          </a:xfrm>
        </p:grpSpPr>
        <p:pic>
          <p:nvPicPr>
            <p:cNvPr id="38" name="Picture 2">
              <a:extLst>
                <a:ext uri="{FF2B5EF4-FFF2-40B4-BE49-F238E27FC236}">
                  <a16:creationId xmlns="" xmlns:a16="http://schemas.microsoft.com/office/drawing/2014/main" id="{6215A091-BB28-4B17-9378-AF4C9BCDC30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6">
              <a:extLst>
                <a:ext uri="{FF2B5EF4-FFF2-40B4-BE49-F238E27FC236}">
                  <a16:creationId xmlns="" xmlns:a16="http://schemas.microsoft.com/office/drawing/2014/main" id="{F38A83B9-313A-4CFA-9D43-BC0429CFB1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8">
              <a:extLst>
                <a:ext uri="{FF2B5EF4-FFF2-40B4-BE49-F238E27FC236}">
                  <a16:creationId xmlns="" xmlns:a16="http://schemas.microsoft.com/office/drawing/2014/main" id="{037F7389-E076-4AEC-A011-A2AC10BD6E3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6">
              <a:extLst>
                <a:ext uri="{FF2B5EF4-FFF2-40B4-BE49-F238E27FC236}">
                  <a16:creationId xmlns="" xmlns:a16="http://schemas.microsoft.com/office/drawing/2014/main" id="{E79EC2E6-2F6A-4651-A16A-D44C775B01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11">
              <a:extLst>
                <a:ext uri="{FF2B5EF4-FFF2-40B4-BE49-F238E27FC236}">
                  <a16:creationId xmlns="" xmlns:a16="http://schemas.microsoft.com/office/drawing/2014/main" id="{A61E5D82-77C1-4CAF-84E6-CF61B381CF6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1" name="750 Forma libre">
            <a:extLst>
              <a:ext uri="{FF2B5EF4-FFF2-40B4-BE49-F238E27FC236}">
                <a16:creationId xmlns="" xmlns:a16="http://schemas.microsoft.com/office/drawing/2014/main" id="{44F1819A-8788-49C5-830A-7A022FB0BDE6}"/>
              </a:ext>
            </a:extLst>
          </p:cNvPr>
          <p:cNvSpPr/>
          <p:nvPr/>
        </p:nvSpPr>
        <p:spPr>
          <a:xfrm>
            <a:off x="4407944" y="1171590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353 CuadroTexto">
            <a:extLst>
              <a:ext uri="{FF2B5EF4-FFF2-40B4-BE49-F238E27FC236}">
                <a16:creationId xmlns="" xmlns:a16="http://schemas.microsoft.com/office/drawing/2014/main" id="{2ABF31E9-8D94-405C-A81F-3FDFD5F37BF7}"/>
              </a:ext>
            </a:extLst>
          </p:cNvPr>
          <p:cNvSpPr txBox="1"/>
          <p:nvPr/>
        </p:nvSpPr>
        <p:spPr>
          <a:xfrm>
            <a:off x="4414046" y="188077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3" name="354 CuadroTexto">
            <a:extLst>
              <a:ext uri="{FF2B5EF4-FFF2-40B4-BE49-F238E27FC236}">
                <a16:creationId xmlns="" xmlns:a16="http://schemas.microsoft.com/office/drawing/2014/main" id="{D15921A3-2859-40E2-8A78-41C50D9846C8}"/>
              </a:ext>
            </a:extLst>
          </p:cNvPr>
          <p:cNvSpPr txBox="1"/>
          <p:nvPr/>
        </p:nvSpPr>
        <p:spPr>
          <a:xfrm>
            <a:off x="5974623" y="1866079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5792</a:t>
            </a:r>
            <a:endParaRPr lang="es-MX" dirty="0"/>
          </a:p>
        </p:txBody>
      </p:sp>
      <p:sp>
        <p:nvSpPr>
          <p:cNvPr id="34" name="750 Forma libre">
            <a:extLst>
              <a:ext uri="{FF2B5EF4-FFF2-40B4-BE49-F238E27FC236}">
                <a16:creationId xmlns="" xmlns:a16="http://schemas.microsoft.com/office/drawing/2014/main" id="{A9439344-C57D-4C4B-9425-4A443C29B136}"/>
              </a:ext>
            </a:extLst>
          </p:cNvPr>
          <p:cNvSpPr/>
          <p:nvPr/>
        </p:nvSpPr>
        <p:spPr>
          <a:xfrm>
            <a:off x="1209153" y="2589323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353 CuadroTexto">
            <a:extLst>
              <a:ext uri="{FF2B5EF4-FFF2-40B4-BE49-F238E27FC236}">
                <a16:creationId xmlns="" xmlns:a16="http://schemas.microsoft.com/office/drawing/2014/main" id="{317600F9-5C82-4650-BEE5-C4DC0AB45CD8}"/>
              </a:ext>
            </a:extLst>
          </p:cNvPr>
          <p:cNvSpPr txBox="1"/>
          <p:nvPr/>
        </p:nvSpPr>
        <p:spPr>
          <a:xfrm>
            <a:off x="2882045" y="328447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5992</a:t>
            </a:r>
            <a:endParaRPr lang="es-MX" dirty="0"/>
          </a:p>
        </p:txBody>
      </p:sp>
      <p:sp>
        <p:nvSpPr>
          <p:cNvPr id="36" name="353 CuadroTexto">
            <a:extLst>
              <a:ext uri="{FF2B5EF4-FFF2-40B4-BE49-F238E27FC236}">
                <a16:creationId xmlns="" xmlns:a16="http://schemas.microsoft.com/office/drawing/2014/main" id="{5FDFAF26-9C73-4BC9-B640-A6245A2E8ADD}"/>
              </a:ext>
            </a:extLst>
          </p:cNvPr>
          <p:cNvSpPr txBox="1"/>
          <p:nvPr/>
        </p:nvSpPr>
        <p:spPr>
          <a:xfrm>
            <a:off x="1209153" y="3295934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3" name="750 Forma libre">
            <a:extLst>
              <a:ext uri="{FF2B5EF4-FFF2-40B4-BE49-F238E27FC236}">
                <a16:creationId xmlns="" xmlns:a16="http://schemas.microsoft.com/office/drawing/2014/main" id="{6E6254D7-C93C-4DC9-AE9E-4CB6748B450E}"/>
              </a:ext>
            </a:extLst>
          </p:cNvPr>
          <p:cNvSpPr/>
          <p:nvPr/>
        </p:nvSpPr>
        <p:spPr>
          <a:xfrm>
            <a:off x="7420943" y="2589611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353 CuadroTexto">
            <a:extLst>
              <a:ext uri="{FF2B5EF4-FFF2-40B4-BE49-F238E27FC236}">
                <a16:creationId xmlns="" xmlns:a16="http://schemas.microsoft.com/office/drawing/2014/main" id="{28680E0A-33A6-4C3A-9C89-81E6394D350E}"/>
              </a:ext>
            </a:extLst>
          </p:cNvPr>
          <p:cNvSpPr txBox="1"/>
          <p:nvPr/>
        </p:nvSpPr>
        <p:spPr>
          <a:xfrm>
            <a:off x="9106945" y="3280775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6007</a:t>
            </a:r>
            <a:endParaRPr lang="es-MX" dirty="0"/>
          </a:p>
        </p:txBody>
      </p:sp>
      <p:sp>
        <p:nvSpPr>
          <p:cNvPr id="45" name="353 CuadroTexto">
            <a:extLst>
              <a:ext uri="{FF2B5EF4-FFF2-40B4-BE49-F238E27FC236}">
                <a16:creationId xmlns="" xmlns:a16="http://schemas.microsoft.com/office/drawing/2014/main" id="{DCD059E0-C10B-433F-B8D4-3992DFE59B1B}"/>
              </a:ext>
            </a:extLst>
          </p:cNvPr>
          <p:cNvSpPr txBox="1"/>
          <p:nvPr/>
        </p:nvSpPr>
        <p:spPr>
          <a:xfrm>
            <a:off x="7420943" y="3294836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6" name="750 Forma libre">
            <a:extLst>
              <a:ext uri="{FF2B5EF4-FFF2-40B4-BE49-F238E27FC236}">
                <a16:creationId xmlns="" xmlns:a16="http://schemas.microsoft.com/office/drawing/2014/main" id="{23FBC9AE-C949-4F7F-B983-3F00171CA19B}"/>
              </a:ext>
            </a:extLst>
          </p:cNvPr>
          <p:cNvSpPr/>
          <p:nvPr/>
        </p:nvSpPr>
        <p:spPr>
          <a:xfrm>
            <a:off x="7440040" y="3761098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Jefe de Departamento de Quejas, Denuncias y Comunicación</a:t>
            </a: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353 CuadroTexto">
            <a:extLst>
              <a:ext uri="{FF2B5EF4-FFF2-40B4-BE49-F238E27FC236}">
                <a16:creationId xmlns="" xmlns:a16="http://schemas.microsoft.com/office/drawing/2014/main" id="{F5249226-F28A-4024-AE93-77682B6F96C6}"/>
              </a:ext>
            </a:extLst>
          </p:cNvPr>
          <p:cNvSpPr txBox="1"/>
          <p:nvPr/>
        </p:nvSpPr>
        <p:spPr>
          <a:xfrm>
            <a:off x="7440040" y="4475827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8" name="353 CuadroTexto">
            <a:extLst>
              <a:ext uri="{FF2B5EF4-FFF2-40B4-BE49-F238E27FC236}">
                <a16:creationId xmlns="" xmlns:a16="http://schemas.microsoft.com/office/drawing/2014/main" id="{2E1F92D2-C7CD-4E58-B7CD-D3243AADB081}"/>
              </a:ext>
            </a:extLst>
          </p:cNvPr>
          <p:cNvSpPr txBox="1"/>
          <p:nvPr/>
        </p:nvSpPr>
        <p:spPr>
          <a:xfrm>
            <a:off x="9106945" y="4455522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6243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39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44</cp:revision>
  <dcterms:created xsi:type="dcterms:W3CDTF">2017-05-10T16:05:42Z</dcterms:created>
  <dcterms:modified xsi:type="dcterms:W3CDTF">2020-02-25T16:44:37Z</dcterms:modified>
</cp:coreProperties>
</file>