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1050" y="-54"/>
      </p:cViewPr>
      <p:guideLst>
        <p:guide orient="horz" pos="2268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6" y="2236951"/>
            <a:ext cx="9181148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9" y="4080515"/>
            <a:ext cx="7560945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7" y="288384"/>
            <a:ext cx="3827353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63" y="288384"/>
            <a:ext cx="11302037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9" y="4627260"/>
            <a:ext cx="9181148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9" y="3052052"/>
            <a:ext cx="9181148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6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82" y="1680222"/>
            <a:ext cx="7564696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0" y="1611871"/>
            <a:ext cx="477247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70" y="2283628"/>
            <a:ext cx="4772473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40" y="1611871"/>
            <a:ext cx="477434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40" y="2283628"/>
            <a:ext cx="477434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1" y="286706"/>
            <a:ext cx="3553569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31" y="286707"/>
            <a:ext cx="6038254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1" y="1506857"/>
            <a:ext cx="3553569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4" y="5040643"/>
            <a:ext cx="648081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4" y="643417"/>
            <a:ext cx="648081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4" y="5635717"/>
            <a:ext cx="648081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71" y="288373"/>
            <a:ext cx="9721215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71" y="1680222"/>
            <a:ext cx="9721215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70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3" y="6674183"/>
            <a:ext cx="342042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73" y="6674183"/>
            <a:ext cx="2520315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mexico/INSPECTOR%20ELITE%206277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mexico/Subdelegado%20de%20Inspeccion%20Industrial%20en%20el%20Estado%20de%20Mexico%206003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mexico/Subdelegado%20de%20Inspeccion%20de%20Recursos%20Naturales%20en%20el%20Estado%20de%20Mexico%20601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448349" y="288083"/>
            <a:ext cx="529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México</a:t>
            </a:r>
          </a:p>
        </p:txBody>
      </p:sp>
      <p:sp>
        <p:nvSpPr>
          <p:cNvPr id="1041" name="26 Botón de acción: Inicio">
            <a:hlinkClick r:id="rId2" highlightClick="1"/>
          </p:cNvPr>
          <p:cNvSpPr/>
          <p:nvPr/>
        </p:nvSpPr>
        <p:spPr>
          <a:xfrm>
            <a:off x="432445" y="6399113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042" name="27 Botón de acción: Hacia atrás o Anterior">
            <a:hlinkClick r:id="rId3" highlightClick="1"/>
          </p:cNvPr>
          <p:cNvSpPr/>
          <p:nvPr/>
        </p:nvSpPr>
        <p:spPr>
          <a:xfrm>
            <a:off x="1059231" y="6407228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1149" name="1148 Conector recto"/>
          <p:cNvCxnSpPr>
            <a:cxnSpLocks/>
          </p:cNvCxnSpPr>
          <p:nvPr/>
        </p:nvCxnSpPr>
        <p:spPr>
          <a:xfrm>
            <a:off x="2088307" y="2353161"/>
            <a:ext cx="6411300" cy="315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1" name="1150 Conector recto"/>
          <p:cNvCxnSpPr>
            <a:cxnSpLocks/>
          </p:cNvCxnSpPr>
          <p:nvPr/>
        </p:nvCxnSpPr>
        <p:spPr>
          <a:xfrm>
            <a:off x="5400675" y="2046380"/>
            <a:ext cx="0" cy="329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5" name="1154 Conector recto"/>
          <p:cNvCxnSpPr/>
          <p:nvPr/>
        </p:nvCxnSpPr>
        <p:spPr>
          <a:xfrm>
            <a:off x="2091125" y="2353161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3" name="1162 Conector recto"/>
          <p:cNvCxnSpPr/>
          <p:nvPr/>
        </p:nvCxnSpPr>
        <p:spPr>
          <a:xfrm>
            <a:off x="8474927" y="2376314"/>
            <a:ext cx="0" cy="25607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131 Grupo">
            <a:extLst>
              <a:ext uri="{FF2B5EF4-FFF2-40B4-BE49-F238E27FC236}">
                <a16:creationId xmlns="" xmlns:a16="http://schemas.microsoft.com/office/drawing/2014/main" id="{4BA6AE2B-46B9-4D5C-A572-DEBB77052BC2}"/>
              </a:ext>
            </a:extLst>
          </p:cNvPr>
          <p:cNvGrpSpPr/>
          <p:nvPr/>
        </p:nvGrpSpPr>
        <p:grpSpPr>
          <a:xfrm>
            <a:off x="0" y="0"/>
            <a:ext cx="10801350" cy="7364831"/>
            <a:chOff x="-3176" y="0"/>
            <a:chExt cx="15497539" cy="9001125"/>
          </a:xfrm>
        </p:grpSpPr>
        <p:pic>
          <p:nvPicPr>
            <p:cNvPr id="43" name="Picture 2">
              <a:extLst>
                <a:ext uri="{FF2B5EF4-FFF2-40B4-BE49-F238E27FC236}">
                  <a16:creationId xmlns="" xmlns:a16="http://schemas.microsoft.com/office/drawing/2014/main" id="{67012BBF-0C6A-4A2F-B35E-53F69B6663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6">
              <a:extLst>
                <a:ext uri="{FF2B5EF4-FFF2-40B4-BE49-F238E27FC236}">
                  <a16:creationId xmlns="" xmlns:a16="http://schemas.microsoft.com/office/drawing/2014/main" id="{97344ACC-2B87-4343-B31C-0D70945797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8">
              <a:extLst>
                <a:ext uri="{FF2B5EF4-FFF2-40B4-BE49-F238E27FC236}">
                  <a16:creationId xmlns="" xmlns:a16="http://schemas.microsoft.com/office/drawing/2014/main" id="{30C76A43-A34C-47AA-B7E5-55E6CD28069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6">
              <a:extLst>
                <a:ext uri="{FF2B5EF4-FFF2-40B4-BE49-F238E27FC236}">
                  <a16:creationId xmlns="" xmlns:a16="http://schemas.microsoft.com/office/drawing/2014/main" id="{1F96057E-087D-494D-9038-B3AD23EB58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11">
              <a:extLst>
                <a:ext uri="{FF2B5EF4-FFF2-40B4-BE49-F238E27FC236}">
                  <a16:creationId xmlns="" xmlns:a16="http://schemas.microsoft.com/office/drawing/2014/main" id="{8F7481FA-E36D-4FA4-92B5-97D336E789C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" name="750 Forma libre">
            <a:extLst>
              <a:ext uri="{FF2B5EF4-FFF2-40B4-BE49-F238E27FC236}">
                <a16:creationId xmlns="" xmlns:a16="http://schemas.microsoft.com/office/drawing/2014/main" id="{4356835E-8DB0-46F9-B75D-C968AB8A90E5}"/>
              </a:ext>
            </a:extLst>
          </p:cNvPr>
          <p:cNvSpPr/>
          <p:nvPr/>
        </p:nvSpPr>
        <p:spPr>
          <a:xfrm>
            <a:off x="4407944" y="117159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353 CuadroTexto">
            <a:extLst>
              <a:ext uri="{FF2B5EF4-FFF2-40B4-BE49-F238E27FC236}">
                <a16:creationId xmlns="" xmlns:a16="http://schemas.microsoft.com/office/drawing/2014/main" id="{2F72CCB3-FB6F-4AB6-B3DA-B231C284A92E}"/>
              </a:ext>
            </a:extLst>
          </p:cNvPr>
          <p:cNvSpPr txBox="1"/>
          <p:nvPr/>
        </p:nvSpPr>
        <p:spPr>
          <a:xfrm>
            <a:off x="4414046" y="188077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8" name="354 CuadroTexto">
            <a:extLst>
              <a:ext uri="{FF2B5EF4-FFF2-40B4-BE49-F238E27FC236}">
                <a16:creationId xmlns="" xmlns:a16="http://schemas.microsoft.com/office/drawing/2014/main" id="{44857DD3-1128-4967-A31B-61411E9D52CF}"/>
              </a:ext>
            </a:extLst>
          </p:cNvPr>
          <p:cNvSpPr txBox="1"/>
          <p:nvPr/>
        </p:nvSpPr>
        <p:spPr>
          <a:xfrm>
            <a:off x="5974623" y="186607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30" name="750 Forma libre">
            <a:extLst>
              <a:ext uri="{FF2B5EF4-FFF2-40B4-BE49-F238E27FC236}">
                <a16:creationId xmlns="" xmlns:a16="http://schemas.microsoft.com/office/drawing/2014/main" id="{2B6B922F-CA7C-49FA-A1E7-59F719FBC203}"/>
              </a:ext>
            </a:extLst>
          </p:cNvPr>
          <p:cNvSpPr/>
          <p:nvPr/>
        </p:nvSpPr>
        <p:spPr>
          <a:xfrm>
            <a:off x="7483141" y="2640254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750 Forma libre">
            <a:extLst>
              <a:ext uri="{FF2B5EF4-FFF2-40B4-BE49-F238E27FC236}">
                <a16:creationId xmlns="" xmlns:a16="http://schemas.microsoft.com/office/drawing/2014/main" id="{1400EDD9-3A90-46A9-B5F2-7625ECA45B28}"/>
              </a:ext>
            </a:extLst>
          </p:cNvPr>
          <p:cNvSpPr/>
          <p:nvPr/>
        </p:nvSpPr>
        <p:spPr>
          <a:xfrm>
            <a:off x="1087087" y="263416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289D00A8-37B5-479B-ACE8-F8769C01F02C}"/>
              </a:ext>
            </a:extLst>
          </p:cNvPr>
          <p:cNvSpPr txBox="1"/>
          <p:nvPr/>
        </p:nvSpPr>
        <p:spPr>
          <a:xfrm>
            <a:off x="9156033" y="332478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6011</a:t>
            </a:r>
            <a:endParaRPr lang="es-MX" dirty="0"/>
          </a:p>
        </p:txBody>
      </p:sp>
      <p:sp>
        <p:nvSpPr>
          <p:cNvPr id="34" name="353 CuadroTexto">
            <a:extLst>
              <a:ext uri="{FF2B5EF4-FFF2-40B4-BE49-F238E27FC236}">
                <a16:creationId xmlns="" xmlns:a16="http://schemas.microsoft.com/office/drawing/2014/main" id="{0C07EA3D-BD95-4161-A622-48D74D22DF52}"/>
              </a:ext>
            </a:extLst>
          </p:cNvPr>
          <p:cNvSpPr txBox="1"/>
          <p:nvPr/>
        </p:nvSpPr>
        <p:spPr>
          <a:xfrm>
            <a:off x="7483141" y="333793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5" name="353 CuadroTexto">
            <a:extLst>
              <a:ext uri="{FF2B5EF4-FFF2-40B4-BE49-F238E27FC236}">
                <a16:creationId xmlns="" xmlns:a16="http://schemas.microsoft.com/office/drawing/2014/main" id="{29EE2F55-7D13-4261-A464-0867CCCF9C61}"/>
              </a:ext>
            </a:extLst>
          </p:cNvPr>
          <p:cNvSpPr txBox="1"/>
          <p:nvPr/>
        </p:nvSpPr>
        <p:spPr>
          <a:xfrm>
            <a:off x="2759979" y="3326050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6003</a:t>
            </a:r>
            <a:endParaRPr lang="es-MX" dirty="0"/>
          </a:p>
        </p:txBody>
      </p:sp>
      <p:sp>
        <p:nvSpPr>
          <p:cNvPr id="36" name="353 CuadroTexto">
            <a:extLst>
              <a:ext uri="{FF2B5EF4-FFF2-40B4-BE49-F238E27FC236}">
                <a16:creationId xmlns="" xmlns:a16="http://schemas.microsoft.com/office/drawing/2014/main" id="{7BA695FD-8FAC-4885-8D65-9C92A96A6313}"/>
              </a:ext>
            </a:extLst>
          </p:cNvPr>
          <p:cNvSpPr txBox="1"/>
          <p:nvPr/>
        </p:nvSpPr>
        <p:spPr>
          <a:xfrm>
            <a:off x="1063782" y="3337939"/>
            <a:ext cx="383343" cy="171020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37" name="1150 Conector recto">
            <a:extLst>
              <a:ext uri="{FF2B5EF4-FFF2-40B4-BE49-F238E27FC236}">
                <a16:creationId xmlns="" xmlns:a16="http://schemas.microsoft.com/office/drawing/2014/main" id="{3D86F463-6EDC-4E8F-80C2-B40C6E29852B}"/>
              </a:ext>
            </a:extLst>
          </p:cNvPr>
          <p:cNvCxnSpPr>
            <a:cxnSpLocks/>
          </p:cNvCxnSpPr>
          <p:nvPr/>
        </p:nvCxnSpPr>
        <p:spPr>
          <a:xfrm>
            <a:off x="2116882" y="3494063"/>
            <a:ext cx="0" cy="32993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750 Forma libre">
            <a:extLst>
              <a:ext uri="{FF2B5EF4-FFF2-40B4-BE49-F238E27FC236}">
                <a16:creationId xmlns="" xmlns:a16="http://schemas.microsoft.com/office/drawing/2014/main" id="{82A38BF7-4909-4B76-8BB4-143E5E0C3C17}"/>
              </a:ext>
            </a:extLst>
          </p:cNvPr>
          <p:cNvSpPr/>
          <p:nvPr/>
        </p:nvSpPr>
        <p:spPr>
          <a:xfrm>
            <a:off x="1059231" y="3755181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  <a:endParaRPr lang="es-MX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353 CuadroTexto">
            <a:extLst>
              <a:ext uri="{FF2B5EF4-FFF2-40B4-BE49-F238E27FC236}">
                <a16:creationId xmlns="" xmlns:a16="http://schemas.microsoft.com/office/drawing/2014/main" id="{42D41E41-1566-4BD1-B9FA-9A5A42B3FFC3}"/>
              </a:ext>
            </a:extLst>
          </p:cNvPr>
          <p:cNvSpPr txBox="1"/>
          <p:nvPr/>
        </p:nvSpPr>
        <p:spPr>
          <a:xfrm>
            <a:off x="2732123" y="445376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1"/>
              </a:rPr>
              <a:t>6277</a:t>
            </a:r>
            <a:endParaRPr lang="es-MX" dirty="0"/>
          </a:p>
        </p:txBody>
      </p:sp>
      <p:sp>
        <p:nvSpPr>
          <p:cNvPr id="40" name="353 CuadroTexto">
            <a:extLst>
              <a:ext uri="{FF2B5EF4-FFF2-40B4-BE49-F238E27FC236}">
                <a16:creationId xmlns="" xmlns:a16="http://schemas.microsoft.com/office/drawing/2014/main" id="{7073E551-C825-43B7-A8B4-FBAA3D77FA6E}"/>
              </a:ext>
            </a:extLst>
          </p:cNvPr>
          <p:cNvSpPr txBox="1"/>
          <p:nvPr/>
        </p:nvSpPr>
        <p:spPr>
          <a:xfrm>
            <a:off x="1063783" y="4453768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32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43</cp:revision>
  <dcterms:created xsi:type="dcterms:W3CDTF">2017-05-10T16:05:42Z</dcterms:created>
  <dcterms:modified xsi:type="dcterms:W3CDTF">2020-02-25T16:58:25Z</dcterms:modified>
</cp:coreProperties>
</file>