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72009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68">
          <p15:clr>
            <a:srgbClr val="A4A3A4"/>
          </p15:clr>
        </p15:guide>
        <p15:guide id="2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2" d="100"/>
          <a:sy n="92" d="100"/>
        </p:scale>
        <p:origin x="-1050" y="-54"/>
      </p:cViewPr>
      <p:guideLst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10106" y="2236951"/>
            <a:ext cx="9181148" cy="15435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20209" y="4080515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2333427" y="288384"/>
            <a:ext cx="3827353" cy="61441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51363" y="288384"/>
            <a:ext cx="11302037" cy="61441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53239" y="4627260"/>
            <a:ext cx="9181148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53239" y="3052052"/>
            <a:ext cx="9181148" cy="15751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51362" y="1680222"/>
            <a:ext cx="7564696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596082" y="1680222"/>
            <a:ext cx="7564696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71" y="288373"/>
            <a:ext cx="9721215" cy="12001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70" y="1611871"/>
            <a:ext cx="4772473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0070" y="2283628"/>
            <a:ext cx="4772473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486940" y="1611871"/>
            <a:ext cx="4774347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486940" y="2283628"/>
            <a:ext cx="4774347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71" y="286706"/>
            <a:ext cx="3553569" cy="12201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23031" y="286707"/>
            <a:ext cx="6038254" cy="61457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40071" y="1506857"/>
            <a:ext cx="3553569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17144" y="5040643"/>
            <a:ext cx="6480810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17144" y="643417"/>
            <a:ext cx="6480810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17144" y="5635717"/>
            <a:ext cx="6480810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40071" y="288373"/>
            <a:ext cx="9721215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71" y="1680222"/>
            <a:ext cx="9721215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40070" y="6674183"/>
            <a:ext cx="2520315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690463" y="6674183"/>
            <a:ext cx="3420428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740973" y="6674183"/>
            <a:ext cx="2520315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PROCURADOR%20FEDERAL%20DE%20PROTECCION%20AL%20AMBIENTE%205792.htm" TargetMode="External"/><Relationship Id="rId3" Type="http://schemas.openxmlformats.org/officeDocument/2006/relationships/hyperlink" Target="http://transparencia.profepa.gob.mx/Transparencia/TransparenciaDGP/ORGANIGRAMA/procuraduria%20federa/MAPA%20DELEGACIONES.pdf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://transparencia.profepa.gob.mx/Transparencia/TransparenciaDGP/ORGANIGRAMA/formas/PROFEPA%20basica_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://transparencia.profepa.gob.mx/Transparencia/TransparenciaDGP/PERFILES%20DE%20PUESTO/perfiles%20organigramas/delegacion%20en%20el%20estado%20de%20mexico/INSPECTOR%20ELITE%206277.htm" TargetMode="External"/><Relationship Id="rId5" Type="http://schemas.openxmlformats.org/officeDocument/2006/relationships/image" Target="../media/image2.png"/><Relationship Id="rId10" Type="http://schemas.openxmlformats.org/officeDocument/2006/relationships/hyperlink" Target="http://transparencia.profepa.gob.mx/Transparencia/TransparenciaDGP/PERFILES%20DE%20PUESTO/perfiles%20organigramas/delegacion%20en%20el%20estado%20de%20mexico/Subdelegado%20de%20Inspeccion%20Industrial%20en%20el%20Estado%20de%20Mexico%206003.htm" TargetMode="External"/><Relationship Id="rId4" Type="http://schemas.openxmlformats.org/officeDocument/2006/relationships/image" Target="../media/image1.png"/><Relationship Id="rId9" Type="http://schemas.openxmlformats.org/officeDocument/2006/relationships/hyperlink" Target="http://transparencia.profepa.gob.mx/Transparencia/TransparenciaDGP/PERFILES%20DE%20PUESTO/perfiles%20organigramas/delegacion%20en%20el%20estado%20de%20mexico/Subdelegado%20de%20Inspeccion%20de%20Recursos%20Naturales%20en%20el%20Estado%20de%20Mexico%206011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448349" y="288083"/>
            <a:ext cx="5295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Delegación en el Estado de México</a:t>
            </a:r>
          </a:p>
        </p:txBody>
      </p:sp>
      <p:sp>
        <p:nvSpPr>
          <p:cNvPr id="1041" name="26 Botón de acción: Inicio">
            <a:hlinkClick r:id="rId2" highlightClick="1"/>
          </p:cNvPr>
          <p:cNvSpPr/>
          <p:nvPr/>
        </p:nvSpPr>
        <p:spPr>
          <a:xfrm>
            <a:off x="432445" y="6399113"/>
            <a:ext cx="422238" cy="36968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042" name="27 Botón de acción: Hacia atrás o Anterior">
            <a:hlinkClick r:id="rId3" highlightClick="1"/>
          </p:cNvPr>
          <p:cNvSpPr/>
          <p:nvPr/>
        </p:nvSpPr>
        <p:spPr>
          <a:xfrm>
            <a:off x="1059231" y="6407228"/>
            <a:ext cx="425600" cy="360040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cxnSp>
        <p:nvCxnSpPr>
          <p:cNvPr id="1149" name="1148 Conector recto"/>
          <p:cNvCxnSpPr>
            <a:cxnSpLocks/>
          </p:cNvCxnSpPr>
          <p:nvPr/>
        </p:nvCxnSpPr>
        <p:spPr>
          <a:xfrm>
            <a:off x="2088307" y="2353161"/>
            <a:ext cx="6411300" cy="3159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1" name="1150 Conector recto"/>
          <p:cNvCxnSpPr>
            <a:cxnSpLocks/>
          </p:cNvCxnSpPr>
          <p:nvPr/>
        </p:nvCxnSpPr>
        <p:spPr>
          <a:xfrm>
            <a:off x="5400675" y="2046380"/>
            <a:ext cx="0" cy="32993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5" name="1154 Conector recto"/>
          <p:cNvCxnSpPr/>
          <p:nvPr/>
        </p:nvCxnSpPr>
        <p:spPr>
          <a:xfrm>
            <a:off x="2091125" y="2353161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3" name="1162 Conector recto"/>
          <p:cNvCxnSpPr/>
          <p:nvPr/>
        </p:nvCxnSpPr>
        <p:spPr>
          <a:xfrm>
            <a:off x="8474927" y="2376314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2" name="131 Grupo">
            <a:extLst>
              <a:ext uri="{FF2B5EF4-FFF2-40B4-BE49-F238E27FC236}">
                <a16:creationId xmlns="" xmlns:a16="http://schemas.microsoft.com/office/drawing/2014/main" id="{4BA6AE2B-46B9-4D5C-A572-DEBB77052BC2}"/>
              </a:ext>
            </a:extLst>
          </p:cNvPr>
          <p:cNvGrpSpPr/>
          <p:nvPr/>
        </p:nvGrpSpPr>
        <p:grpSpPr>
          <a:xfrm>
            <a:off x="0" y="0"/>
            <a:ext cx="10801350" cy="7364831"/>
            <a:chOff x="-3176" y="0"/>
            <a:chExt cx="15497539" cy="9001125"/>
          </a:xfrm>
        </p:grpSpPr>
        <p:pic>
          <p:nvPicPr>
            <p:cNvPr id="43" name="Picture 2">
              <a:extLst>
                <a:ext uri="{FF2B5EF4-FFF2-40B4-BE49-F238E27FC236}">
                  <a16:creationId xmlns="" xmlns:a16="http://schemas.microsoft.com/office/drawing/2014/main" id="{67012BBF-0C6A-4A2F-B35E-53F69B66637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6" name="Picture 6">
              <a:extLst>
                <a:ext uri="{FF2B5EF4-FFF2-40B4-BE49-F238E27FC236}">
                  <a16:creationId xmlns="" xmlns:a16="http://schemas.microsoft.com/office/drawing/2014/main" id="{97344ACC-2B87-4343-B31C-0D70945797D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7" name="Picture 8">
              <a:extLst>
                <a:ext uri="{FF2B5EF4-FFF2-40B4-BE49-F238E27FC236}">
                  <a16:creationId xmlns="" xmlns:a16="http://schemas.microsoft.com/office/drawing/2014/main" id="{30C76A43-A34C-47AA-B7E5-55E6CD28069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9" name="Picture 6">
              <a:extLst>
                <a:ext uri="{FF2B5EF4-FFF2-40B4-BE49-F238E27FC236}">
                  <a16:creationId xmlns="" xmlns:a16="http://schemas.microsoft.com/office/drawing/2014/main" id="{1F96057E-087D-494D-9038-B3AD23EB58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0" name="Picture 11">
              <a:extLst>
                <a:ext uri="{FF2B5EF4-FFF2-40B4-BE49-F238E27FC236}">
                  <a16:creationId xmlns="" xmlns:a16="http://schemas.microsoft.com/office/drawing/2014/main" id="{8F7481FA-E36D-4FA4-92B5-97D336E789C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6" name="750 Forma libre">
            <a:extLst>
              <a:ext uri="{FF2B5EF4-FFF2-40B4-BE49-F238E27FC236}">
                <a16:creationId xmlns="" xmlns:a16="http://schemas.microsoft.com/office/drawing/2014/main" id="{4356835E-8DB0-46F9-B75D-C968AB8A90E5}"/>
              </a:ext>
            </a:extLst>
          </p:cNvPr>
          <p:cNvSpPr/>
          <p:nvPr/>
        </p:nvSpPr>
        <p:spPr>
          <a:xfrm>
            <a:off x="4407944" y="1171590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Procurador Federal de Protección al Ambiente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353 CuadroTexto">
            <a:extLst>
              <a:ext uri="{FF2B5EF4-FFF2-40B4-BE49-F238E27FC236}">
                <a16:creationId xmlns="" xmlns:a16="http://schemas.microsoft.com/office/drawing/2014/main" id="{2F72CCB3-FB6F-4AB6-B3DA-B231C284A92E}"/>
              </a:ext>
            </a:extLst>
          </p:cNvPr>
          <p:cNvSpPr txBox="1"/>
          <p:nvPr/>
        </p:nvSpPr>
        <p:spPr>
          <a:xfrm>
            <a:off x="4414046" y="1880777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J11</a:t>
            </a:r>
          </a:p>
        </p:txBody>
      </p:sp>
      <p:sp>
        <p:nvSpPr>
          <p:cNvPr id="28" name="354 CuadroTexto">
            <a:extLst>
              <a:ext uri="{FF2B5EF4-FFF2-40B4-BE49-F238E27FC236}">
                <a16:creationId xmlns="" xmlns:a16="http://schemas.microsoft.com/office/drawing/2014/main" id="{44857DD3-1128-4967-A31B-61411E9D52CF}"/>
              </a:ext>
            </a:extLst>
          </p:cNvPr>
          <p:cNvSpPr txBox="1"/>
          <p:nvPr/>
        </p:nvSpPr>
        <p:spPr>
          <a:xfrm>
            <a:off x="5974623" y="1866079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8"/>
              </a:rPr>
              <a:t>5792</a:t>
            </a:r>
            <a:endParaRPr lang="es-MX" dirty="0"/>
          </a:p>
        </p:txBody>
      </p:sp>
      <p:sp>
        <p:nvSpPr>
          <p:cNvPr id="30" name="750 Forma libre">
            <a:extLst>
              <a:ext uri="{FF2B5EF4-FFF2-40B4-BE49-F238E27FC236}">
                <a16:creationId xmlns="" xmlns:a16="http://schemas.microsoft.com/office/drawing/2014/main" id="{2B6B922F-CA7C-49FA-A1E7-59F719FBC203}"/>
              </a:ext>
            </a:extLst>
          </p:cNvPr>
          <p:cNvSpPr/>
          <p:nvPr/>
        </p:nvSpPr>
        <p:spPr>
          <a:xfrm>
            <a:off x="7483141" y="2640254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de Recursos Naturales</a:t>
            </a:r>
            <a:endParaRPr lang="es-MX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750 Forma libre">
            <a:extLst>
              <a:ext uri="{FF2B5EF4-FFF2-40B4-BE49-F238E27FC236}">
                <a16:creationId xmlns="" xmlns:a16="http://schemas.microsoft.com/office/drawing/2014/main" id="{1400EDD9-3A90-46A9-B5F2-7625ECA45B28}"/>
              </a:ext>
            </a:extLst>
          </p:cNvPr>
          <p:cNvSpPr/>
          <p:nvPr/>
        </p:nvSpPr>
        <p:spPr>
          <a:xfrm>
            <a:off x="1087087" y="2634168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Industrial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353 CuadroTexto">
            <a:extLst>
              <a:ext uri="{FF2B5EF4-FFF2-40B4-BE49-F238E27FC236}">
                <a16:creationId xmlns="" xmlns:a16="http://schemas.microsoft.com/office/drawing/2014/main" id="{289D00A8-37B5-479B-ACE8-F8769C01F02C}"/>
              </a:ext>
            </a:extLst>
          </p:cNvPr>
          <p:cNvSpPr txBox="1"/>
          <p:nvPr/>
        </p:nvSpPr>
        <p:spPr>
          <a:xfrm>
            <a:off x="9156033" y="3324786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9"/>
              </a:rPr>
              <a:t>6011</a:t>
            </a:r>
            <a:endParaRPr lang="es-MX" dirty="0"/>
          </a:p>
        </p:txBody>
      </p:sp>
      <p:sp>
        <p:nvSpPr>
          <p:cNvPr id="34" name="353 CuadroTexto">
            <a:extLst>
              <a:ext uri="{FF2B5EF4-FFF2-40B4-BE49-F238E27FC236}">
                <a16:creationId xmlns="" xmlns:a16="http://schemas.microsoft.com/office/drawing/2014/main" id="{0C07EA3D-BD95-4161-A622-48D74D22DF52}"/>
              </a:ext>
            </a:extLst>
          </p:cNvPr>
          <p:cNvSpPr txBox="1"/>
          <p:nvPr/>
        </p:nvSpPr>
        <p:spPr>
          <a:xfrm>
            <a:off x="7483141" y="3337939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35" name="353 CuadroTexto">
            <a:extLst>
              <a:ext uri="{FF2B5EF4-FFF2-40B4-BE49-F238E27FC236}">
                <a16:creationId xmlns="" xmlns:a16="http://schemas.microsoft.com/office/drawing/2014/main" id="{29EE2F55-7D13-4261-A464-0867CCCF9C61}"/>
              </a:ext>
            </a:extLst>
          </p:cNvPr>
          <p:cNvSpPr txBox="1"/>
          <p:nvPr/>
        </p:nvSpPr>
        <p:spPr>
          <a:xfrm>
            <a:off x="2759979" y="3326050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6003</a:t>
            </a:r>
            <a:endParaRPr lang="es-MX" dirty="0"/>
          </a:p>
        </p:txBody>
      </p:sp>
      <p:sp>
        <p:nvSpPr>
          <p:cNvPr id="36" name="353 CuadroTexto">
            <a:extLst>
              <a:ext uri="{FF2B5EF4-FFF2-40B4-BE49-F238E27FC236}">
                <a16:creationId xmlns="" xmlns:a16="http://schemas.microsoft.com/office/drawing/2014/main" id="{7BA695FD-8FAC-4885-8D65-9C92A96A6313}"/>
              </a:ext>
            </a:extLst>
          </p:cNvPr>
          <p:cNvSpPr txBox="1"/>
          <p:nvPr/>
        </p:nvSpPr>
        <p:spPr>
          <a:xfrm>
            <a:off x="1063782" y="3337939"/>
            <a:ext cx="383343" cy="171020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37" name="1150 Conector recto">
            <a:extLst>
              <a:ext uri="{FF2B5EF4-FFF2-40B4-BE49-F238E27FC236}">
                <a16:creationId xmlns="" xmlns:a16="http://schemas.microsoft.com/office/drawing/2014/main" id="{3D86F463-6EDC-4E8F-80C2-B40C6E29852B}"/>
              </a:ext>
            </a:extLst>
          </p:cNvPr>
          <p:cNvCxnSpPr>
            <a:cxnSpLocks/>
          </p:cNvCxnSpPr>
          <p:nvPr/>
        </p:nvCxnSpPr>
        <p:spPr>
          <a:xfrm>
            <a:off x="2116882" y="3494063"/>
            <a:ext cx="0" cy="32993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750 Forma libre">
            <a:extLst>
              <a:ext uri="{FF2B5EF4-FFF2-40B4-BE49-F238E27FC236}">
                <a16:creationId xmlns="" xmlns:a16="http://schemas.microsoft.com/office/drawing/2014/main" id="{82A38BF7-4909-4B76-8BB4-143E5E0C3C17}"/>
              </a:ext>
            </a:extLst>
          </p:cNvPr>
          <p:cNvSpPr/>
          <p:nvPr/>
        </p:nvSpPr>
        <p:spPr>
          <a:xfrm>
            <a:off x="1059231" y="3755181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Inspector Elite</a:t>
            </a:r>
            <a:endParaRPr lang="es-MX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353 CuadroTexto">
            <a:extLst>
              <a:ext uri="{FF2B5EF4-FFF2-40B4-BE49-F238E27FC236}">
                <a16:creationId xmlns="" xmlns:a16="http://schemas.microsoft.com/office/drawing/2014/main" id="{42D41E41-1566-4BD1-B9FA-9A5A42B3FFC3}"/>
              </a:ext>
            </a:extLst>
          </p:cNvPr>
          <p:cNvSpPr txBox="1"/>
          <p:nvPr/>
        </p:nvSpPr>
        <p:spPr>
          <a:xfrm>
            <a:off x="2732123" y="4453768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 smtClean="0">
                <a:hlinkClick r:id="rId11"/>
              </a:rPr>
              <a:t>6277</a:t>
            </a:r>
            <a:endParaRPr lang="es-MX" dirty="0"/>
          </a:p>
        </p:txBody>
      </p:sp>
      <p:sp>
        <p:nvSpPr>
          <p:cNvPr id="40" name="353 CuadroTexto">
            <a:extLst>
              <a:ext uri="{FF2B5EF4-FFF2-40B4-BE49-F238E27FC236}">
                <a16:creationId xmlns="" xmlns:a16="http://schemas.microsoft.com/office/drawing/2014/main" id="{7073E551-C825-43B7-A8B4-FBAA3D77FA6E}"/>
              </a:ext>
            </a:extLst>
          </p:cNvPr>
          <p:cNvSpPr txBox="1"/>
          <p:nvPr/>
        </p:nvSpPr>
        <p:spPr>
          <a:xfrm>
            <a:off x="1063783" y="4453768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32</Words>
  <Application>Microsoft Office PowerPoint</Application>
  <PresentationFormat>Personalizado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43</cp:revision>
  <dcterms:created xsi:type="dcterms:W3CDTF">2017-05-10T16:05:42Z</dcterms:created>
  <dcterms:modified xsi:type="dcterms:W3CDTF">2020-02-25T16:58:25Z</dcterms:modified>
</cp:coreProperties>
</file>