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601575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68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92" d="100"/>
          <a:sy n="92" d="100"/>
        </p:scale>
        <p:origin x="-534" y="-54"/>
      </p:cViewPr>
      <p:guideLst>
        <p:guide orient="horz" pos="2268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45124" y="2236951"/>
            <a:ext cx="10711339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90244" y="4080515"/>
            <a:ext cx="8821103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4388999" y="288385"/>
            <a:ext cx="4465245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93257" y="288385"/>
            <a:ext cx="13185710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5446" y="4627261"/>
            <a:ext cx="10711339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95446" y="3052052"/>
            <a:ext cx="10711339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93256" y="1680223"/>
            <a:ext cx="8825479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028762" y="1680223"/>
            <a:ext cx="8825479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3" y="288373"/>
            <a:ext cx="11341418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82" y="1611871"/>
            <a:ext cx="5567885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0082" y="2283629"/>
            <a:ext cx="5567885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401430" y="1611871"/>
            <a:ext cx="5570072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401430" y="2283629"/>
            <a:ext cx="5570072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3" y="286706"/>
            <a:ext cx="4145831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26869" y="286707"/>
            <a:ext cx="7044630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0083" y="1506857"/>
            <a:ext cx="4145831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70001" y="5040644"/>
            <a:ext cx="7560945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470001" y="643417"/>
            <a:ext cx="7560945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470001" y="5635718"/>
            <a:ext cx="7560945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30083" y="288373"/>
            <a:ext cx="11341418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83" y="1680223"/>
            <a:ext cx="11341418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30082" y="6674184"/>
            <a:ext cx="294036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05540" y="6674184"/>
            <a:ext cx="3990499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031136" y="6674184"/>
            <a:ext cx="294036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4.png"/><Relationship Id="rId12" Type="http://schemas.openxmlformats.org/officeDocument/2006/relationships/hyperlink" Target="http://transparencia.profepa.gob.mx/Transparencia/TransparenciaDGP/PERFILES%20DE%20PUESTO/perfiles%20organigramas/delegacion%20en%20el%20estado%20de%20michoacan/Subdelegado%20de%20Inspeccion%20de%20Recursos%20Naturales%20en%20el%20Estado%20de%20Michoacan%206031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transparencia.profepa.gob.mx/Transparencia/TransparenciaDGP/PERFILES%20DE%20PUESTO/perfiles%20organigramas/delegacion%20en%20el%20estado%20de%20michoacan/Subdelegado%20Juridico%20en%20el%20Estado%20de%20Michoacan%205959.htm" TargetMode="External"/><Relationship Id="rId5" Type="http://schemas.openxmlformats.org/officeDocument/2006/relationships/image" Target="../media/image2.png"/><Relationship Id="rId10" Type="http://schemas.openxmlformats.org/officeDocument/2006/relationships/hyperlink" Target="http://transparencia.profepa.gob.mx/Transparencia/TransparenciaDGP/PERFILES%20DE%20PUESTO/perfiles%20organigramas/delegacion%20en%20el%20estado%20de%20michoacan/JEFE%20DE%20DEPARTAMENTO%20DE%20QUEJAS,%20DENUNCIAS%20Y%20COMUNICACION%20EN%20E%206227.htm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delegacion%20en%20el%20estado%20de%20michoacan/Subdelegado%20de%20Inspeccion%20Industrial%20en%20el%20Estado%20de%20Michoacan%206013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276451" y="288083"/>
            <a:ext cx="5841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</a:t>
            </a:r>
            <a:r>
              <a:rPr lang="es-MX" sz="2400" b="1">
                <a:latin typeface="Arial" panose="020B0604020202020204" pitchFamily="34" charset="0"/>
                <a:cs typeface="Arial" panose="020B0604020202020204" pitchFamily="34" charset="0"/>
              </a:rPr>
              <a:t>de Michoacán</a:t>
            </a:r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2" name="26 Botón de acción: Inicio">
            <a:hlinkClick r:id="rId2" highlightClick="1"/>
          </p:cNvPr>
          <p:cNvSpPr/>
          <p:nvPr/>
        </p:nvSpPr>
        <p:spPr>
          <a:xfrm>
            <a:off x="419024" y="6412738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213" name="27 Botón de acción: Hacia atrás o Anterior">
            <a:hlinkClick r:id="rId3" highlightClick="1"/>
          </p:cNvPr>
          <p:cNvSpPr/>
          <p:nvPr/>
        </p:nvSpPr>
        <p:spPr>
          <a:xfrm>
            <a:off x="966252" y="6412738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cxnSp>
        <p:nvCxnSpPr>
          <p:cNvPr id="1220" name="1219 Conector recto"/>
          <p:cNvCxnSpPr>
            <a:cxnSpLocks/>
          </p:cNvCxnSpPr>
          <p:nvPr/>
        </p:nvCxnSpPr>
        <p:spPr>
          <a:xfrm>
            <a:off x="2111020" y="2362520"/>
            <a:ext cx="840467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1" name="1220 Conector recto"/>
          <p:cNvCxnSpPr/>
          <p:nvPr/>
        </p:nvCxnSpPr>
        <p:spPr>
          <a:xfrm>
            <a:off x="2111020" y="2362518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2" name="1221 Conector recto"/>
          <p:cNvCxnSpPr>
            <a:cxnSpLocks/>
          </p:cNvCxnSpPr>
          <p:nvPr/>
        </p:nvCxnSpPr>
        <p:spPr>
          <a:xfrm>
            <a:off x="6286027" y="1981958"/>
            <a:ext cx="0" cy="5923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0" name="1229 Conector recto"/>
          <p:cNvCxnSpPr/>
          <p:nvPr/>
        </p:nvCxnSpPr>
        <p:spPr>
          <a:xfrm>
            <a:off x="6313358" y="3448879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4" name="1233 Conector recto"/>
          <p:cNvCxnSpPr/>
          <p:nvPr/>
        </p:nvCxnSpPr>
        <p:spPr>
          <a:xfrm>
            <a:off x="10496744" y="2362519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0" name="131 Grupo">
            <a:extLst>
              <a:ext uri="{FF2B5EF4-FFF2-40B4-BE49-F238E27FC236}">
                <a16:creationId xmlns="" xmlns:a16="http://schemas.microsoft.com/office/drawing/2014/main" id="{7D88B67E-81E9-41A1-9497-12B94DCAF371}"/>
              </a:ext>
            </a:extLst>
          </p:cNvPr>
          <p:cNvGrpSpPr/>
          <p:nvPr/>
        </p:nvGrpSpPr>
        <p:grpSpPr>
          <a:xfrm>
            <a:off x="0" y="0"/>
            <a:ext cx="12601575" cy="7200900"/>
            <a:chOff x="-3176" y="0"/>
            <a:chExt cx="15497539" cy="9001125"/>
          </a:xfrm>
        </p:grpSpPr>
        <p:pic>
          <p:nvPicPr>
            <p:cNvPr id="41" name="Picture 2">
              <a:extLst>
                <a:ext uri="{FF2B5EF4-FFF2-40B4-BE49-F238E27FC236}">
                  <a16:creationId xmlns="" xmlns:a16="http://schemas.microsoft.com/office/drawing/2014/main" id="{5E209CB8-DBB1-48CB-B5A8-3B44BB0095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6">
              <a:extLst>
                <a:ext uri="{FF2B5EF4-FFF2-40B4-BE49-F238E27FC236}">
                  <a16:creationId xmlns="" xmlns:a16="http://schemas.microsoft.com/office/drawing/2014/main" id="{37F54CD2-0901-4A0B-ADD2-20E840E91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" name="Picture 8">
              <a:extLst>
                <a:ext uri="{FF2B5EF4-FFF2-40B4-BE49-F238E27FC236}">
                  <a16:creationId xmlns="" xmlns:a16="http://schemas.microsoft.com/office/drawing/2014/main" id="{A4440962-2E3B-489B-9102-40777CA6FCE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6">
              <a:extLst>
                <a:ext uri="{FF2B5EF4-FFF2-40B4-BE49-F238E27FC236}">
                  <a16:creationId xmlns="" xmlns:a16="http://schemas.microsoft.com/office/drawing/2014/main" id="{F9E48296-EB3A-48A7-8C51-1204300C3B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" name="Picture 11">
              <a:extLst>
                <a:ext uri="{FF2B5EF4-FFF2-40B4-BE49-F238E27FC236}">
                  <a16:creationId xmlns="" xmlns:a16="http://schemas.microsoft.com/office/drawing/2014/main" id="{91FBD8BA-9053-40D6-AC4C-203AEF11AA8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1" name="750 Forma libre">
            <a:extLst>
              <a:ext uri="{FF2B5EF4-FFF2-40B4-BE49-F238E27FC236}">
                <a16:creationId xmlns="" xmlns:a16="http://schemas.microsoft.com/office/drawing/2014/main" id="{79A63CEE-64B0-4721-84A5-05E4E6168191}"/>
              </a:ext>
            </a:extLst>
          </p:cNvPr>
          <p:cNvSpPr/>
          <p:nvPr/>
        </p:nvSpPr>
        <p:spPr>
          <a:xfrm>
            <a:off x="5279010" y="1123566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353 CuadroTexto">
            <a:extLst>
              <a:ext uri="{FF2B5EF4-FFF2-40B4-BE49-F238E27FC236}">
                <a16:creationId xmlns="" xmlns:a16="http://schemas.microsoft.com/office/drawing/2014/main" id="{A6547DD8-133C-473E-9999-C0CC1A05D395}"/>
              </a:ext>
            </a:extLst>
          </p:cNvPr>
          <p:cNvSpPr txBox="1"/>
          <p:nvPr/>
        </p:nvSpPr>
        <p:spPr>
          <a:xfrm>
            <a:off x="5289106" y="1812681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33" name="354 CuadroTexto">
            <a:extLst>
              <a:ext uri="{FF2B5EF4-FFF2-40B4-BE49-F238E27FC236}">
                <a16:creationId xmlns="" xmlns:a16="http://schemas.microsoft.com/office/drawing/2014/main" id="{D11DF646-6711-400F-962F-79FF5E391838}"/>
              </a:ext>
            </a:extLst>
          </p:cNvPr>
          <p:cNvSpPr txBox="1"/>
          <p:nvPr/>
        </p:nvSpPr>
        <p:spPr>
          <a:xfrm>
            <a:off x="6845689" y="1838923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5792</a:t>
            </a:r>
            <a:endParaRPr lang="es-MX" dirty="0"/>
          </a:p>
        </p:txBody>
      </p:sp>
      <p:sp>
        <p:nvSpPr>
          <p:cNvPr id="34" name="750 Forma libre">
            <a:extLst>
              <a:ext uri="{FF2B5EF4-FFF2-40B4-BE49-F238E27FC236}">
                <a16:creationId xmlns="" xmlns:a16="http://schemas.microsoft.com/office/drawing/2014/main" id="{94E1207E-2D9A-411F-80E0-78BCA7F200C8}"/>
              </a:ext>
            </a:extLst>
          </p:cNvPr>
          <p:cNvSpPr/>
          <p:nvPr/>
        </p:nvSpPr>
        <p:spPr>
          <a:xfrm>
            <a:off x="9475781" y="2633349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 </a:t>
            </a: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750 Forma libre">
            <a:extLst>
              <a:ext uri="{FF2B5EF4-FFF2-40B4-BE49-F238E27FC236}">
                <a16:creationId xmlns="" xmlns:a16="http://schemas.microsoft.com/office/drawing/2014/main" id="{CB1A2CCE-35BC-4145-8B2D-02D6B9E1C89B}"/>
              </a:ext>
            </a:extLst>
          </p:cNvPr>
          <p:cNvSpPr/>
          <p:nvPr/>
        </p:nvSpPr>
        <p:spPr>
          <a:xfrm>
            <a:off x="5287416" y="2574089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Industrial</a:t>
            </a: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750 Forma libre">
            <a:extLst>
              <a:ext uri="{FF2B5EF4-FFF2-40B4-BE49-F238E27FC236}">
                <a16:creationId xmlns="" xmlns:a16="http://schemas.microsoft.com/office/drawing/2014/main" id="{C17E2518-A654-4E1A-A69B-11C0F8CE14FD}"/>
              </a:ext>
            </a:extLst>
          </p:cNvPr>
          <p:cNvSpPr/>
          <p:nvPr/>
        </p:nvSpPr>
        <p:spPr>
          <a:xfrm>
            <a:off x="1092862" y="2633349"/>
            <a:ext cx="202181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Jurídica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750 Forma libre">
            <a:extLst>
              <a:ext uri="{FF2B5EF4-FFF2-40B4-BE49-F238E27FC236}">
                <a16:creationId xmlns="" xmlns:a16="http://schemas.microsoft.com/office/drawing/2014/main" id="{AE832C02-16EC-4AB3-BBEA-8C132187525D}"/>
              </a:ext>
            </a:extLst>
          </p:cNvPr>
          <p:cNvSpPr/>
          <p:nvPr/>
        </p:nvSpPr>
        <p:spPr>
          <a:xfrm>
            <a:off x="5296892" y="3723210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Departamento de Quejas, Denuncias y Comunicación</a:t>
            </a:r>
          </a:p>
        </p:txBody>
      </p:sp>
      <p:sp>
        <p:nvSpPr>
          <p:cNvPr id="38" name="353 CuadroTexto">
            <a:extLst>
              <a:ext uri="{FF2B5EF4-FFF2-40B4-BE49-F238E27FC236}">
                <a16:creationId xmlns="" xmlns:a16="http://schemas.microsoft.com/office/drawing/2014/main" id="{F740CCFE-4FF0-4910-BEF1-30FF8204E191}"/>
              </a:ext>
            </a:extLst>
          </p:cNvPr>
          <p:cNvSpPr txBox="1"/>
          <p:nvPr/>
        </p:nvSpPr>
        <p:spPr>
          <a:xfrm>
            <a:off x="1102637" y="3337325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39" name="353 CuadroTexto">
            <a:extLst>
              <a:ext uri="{FF2B5EF4-FFF2-40B4-BE49-F238E27FC236}">
                <a16:creationId xmlns="" xmlns:a16="http://schemas.microsoft.com/office/drawing/2014/main" id="{72EDBBA0-A80C-4E79-90F9-5376338F9E06}"/>
              </a:ext>
            </a:extLst>
          </p:cNvPr>
          <p:cNvSpPr txBox="1"/>
          <p:nvPr/>
        </p:nvSpPr>
        <p:spPr>
          <a:xfrm>
            <a:off x="6951902" y="3297854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6013</a:t>
            </a:r>
            <a:endParaRPr lang="es-MX" dirty="0"/>
          </a:p>
        </p:txBody>
      </p:sp>
      <p:sp>
        <p:nvSpPr>
          <p:cNvPr id="46" name="353 CuadroTexto">
            <a:extLst>
              <a:ext uri="{FF2B5EF4-FFF2-40B4-BE49-F238E27FC236}">
                <a16:creationId xmlns="" xmlns:a16="http://schemas.microsoft.com/office/drawing/2014/main" id="{BD609BC8-23EE-4008-8C88-ABB84D820CD1}"/>
              </a:ext>
            </a:extLst>
          </p:cNvPr>
          <p:cNvSpPr txBox="1"/>
          <p:nvPr/>
        </p:nvSpPr>
        <p:spPr>
          <a:xfrm>
            <a:off x="5279010" y="3279596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47" name="353 CuadroTexto">
            <a:extLst>
              <a:ext uri="{FF2B5EF4-FFF2-40B4-BE49-F238E27FC236}">
                <a16:creationId xmlns="" xmlns:a16="http://schemas.microsoft.com/office/drawing/2014/main" id="{5D612748-CD15-403D-BF48-813966390225}"/>
              </a:ext>
            </a:extLst>
          </p:cNvPr>
          <p:cNvSpPr txBox="1"/>
          <p:nvPr/>
        </p:nvSpPr>
        <p:spPr>
          <a:xfrm>
            <a:off x="6969784" y="4414245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6227</a:t>
            </a:r>
            <a:endParaRPr lang="es-MX" dirty="0"/>
          </a:p>
        </p:txBody>
      </p:sp>
      <p:sp>
        <p:nvSpPr>
          <p:cNvPr id="48" name="353 CuadroTexto">
            <a:extLst>
              <a:ext uri="{FF2B5EF4-FFF2-40B4-BE49-F238E27FC236}">
                <a16:creationId xmlns="" xmlns:a16="http://schemas.microsoft.com/office/drawing/2014/main" id="{D7D9DCA5-4E88-449D-B78B-A90270DDED62}"/>
              </a:ext>
            </a:extLst>
          </p:cNvPr>
          <p:cNvSpPr txBox="1"/>
          <p:nvPr/>
        </p:nvSpPr>
        <p:spPr>
          <a:xfrm>
            <a:off x="5298881" y="4414577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49" name="353 CuadroTexto">
            <a:extLst>
              <a:ext uri="{FF2B5EF4-FFF2-40B4-BE49-F238E27FC236}">
                <a16:creationId xmlns="" xmlns:a16="http://schemas.microsoft.com/office/drawing/2014/main" id="{97CCFC4A-AFF0-43E7-BE24-125000EA31E3}"/>
              </a:ext>
            </a:extLst>
          </p:cNvPr>
          <p:cNvSpPr txBox="1"/>
          <p:nvPr/>
        </p:nvSpPr>
        <p:spPr>
          <a:xfrm>
            <a:off x="9493626" y="3320447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50" name="353 CuadroTexto">
            <a:extLst>
              <a:ext uri="{FF2B5EF4-FFF2-40B4-BE49-F238E27FC236}">
                <a16:creationId xmlns="" xmlns:a16="http://schemas.microsoft.com/office/drawing/2014/main" id="{1DAFA8FC-40CE-4DB0-B7BC-BE5CEB2BD0BB}"/>
              </a:ext>
            </a:extLst>
          </p:cNvPr>
          <p:cNvSpPr txBox="1"/>
          <p:nvPr/>
        </p:nvSpPr>
        <p:spPr>
          <a:xfrm>
            <a:off x="2747909" y="3320448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5959</a:t>
            </a:r>
            <a:endParaRPr lang="es-MX" dirty="0"/>
          </a:p>
        </p:txBody>
      </p:sp>
      <p:sp>
        <p:nvSpPr>
          <p:cNvPr id="51" name="353 CuadroTexto">
            <a:extLst>
              <a:ext uri="{FF2B5EF4-FFF2-40B4-BE49-F238E27FC236}">
                <a16:creationId xmlns="" xmlns:a16="http://schemas.microsoft.com/office/drawing/2014/main" id="{5FD6A73E-B567-4D86-A874-0FCBCF18D4F8}"/>
              </a:ext>
            </a:extLst>
          </p:cNvPr>
          <p:cNvSpPr txBox="1"/>
          <p:nvPr/>
        </p:nvSpPr>
        <p:spPr>
          <a:xfrm>
            <a:off x="11142759" y="3320447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6031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41</Words>
  <Application>Microsoft Office PowerPoint</Application>
  <PresentationFormat>Personalizado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45</cp:revision>
  <dcterms:created xsi:type="dcterms:W3CDTF">2017-05-10T16:05:42Z</dcterms:created>
  <dcterms:modified xsi:type="dcterms:W3CDTF">2020-02-25T17:00:35Z</dcterms:modified>
</cp:coreProperties>
</file>