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-54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7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10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8" y="288386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3" y="288386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40" y="4627262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40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3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2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1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1" y="2283630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0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0" y="2283630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2" y="286706"/>
            <a:ext cx="3553569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1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2" y="1506857"/>
            <a:ext cx="3553569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5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9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1" y="1680223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1" y="6674185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3" y="6674185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4" y="6674185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nayarit/Subdelegado%20de%20Impacto%20Ambiental%20y%20Zofemat%20en%20el%20Estado%20de%20Nayarit%205968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nayarit/JEFE%20DE%20DEPARTAMENTO%20DE%20QUEJAS,%20DENUNCIAS%20Y%20COMUNICACION%20EN%20E%206232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nayarit/INSPECTOR%20ELITE%206274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nayarit/Subdelegado%20Juridico%20en%20el%20Estado%20de%20Nayarit%20596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8350" y="288083"/>
            <a:ext cx="5296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Nayarit</a:t>
            </a:r>
          </a:p>
        </p:txBody>
      </p:sp>
      <p:sp>
        <p:nvSpPr>
          <p:cNvPr id="1317" name="26 Botón de acción: Inicio">
            <a:hlinkClick r:id="rId2" highlightClick="1"/>
          </p:cNvPr>
          <p:cNvSpPr/>
          <p:nvPr/>
        </p:nvSpPr>
        <p:spPr>
          <a:xfrm>
            <a:off x="459793" y="6397038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318" name="27 Botón de acción: Hacia atrás o Anterior">
            <a:hlinkClick r:id="rId3" highlightClick="1"/>
          </p:cNvPr>
          <p:cNvSpPr/>
          <p:nvPr/>
        </p:nvSpPr>
        <p:spPr>
          <a:xfrm>
            <a:off x="1080195" y="6406686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319" name="1318 Forma libre"/>
          <p:cNvSpPr/>
          <p:nvPr/>
        </p:nvSpPr>
        <p:spPr>
          <a:xfrm>
            <a:off x="4612388" y="1294593"/>
            <a:ext cx="1567468" cy="85908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cxnSp>
        <p:nvCxnSpPr>
          <p:cNvPr id="1325" name="1324 Conector recto"/>
          <p:cNvCxnSpPr>
            <a:cxnSpLocks/>
          </p:cNvCxnSpPr>
          <p:nvPr/>
        </p:nvCxnSpPr>
        <p:spPr>
          <a:xfrm flipV="1">
            <a:off x="2038933" y="2520111"/>
            <a:ext cx="6098046" cy="97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7" name="1326 Conector recto"/>
          <p:cNvCxnSpPr>
            <a:cxnSpLocks/>
          </p:cNvCxnSpPr>
          <p:nvPr/>
        </p:nvCxnSpPr>
        <p:spPr>
          <a:xfrm flipH="1">
            <a:off x="5400675" y="2147053"/>
            <a:ext cx="5610" cy="3732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8" name="1327 Forma libre"/>
          <p:cNvSpPr/>
          <p:nvPr/>
        </p:nvSpPr>
        <p:spPr>
          <a:xfrm>
            <a:off x="1235529" y="2800369"/>
            <a:ext cx="1606808" cy="101244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Impacto Ambiental y ZOFEMAT</a:t>
            </a:r>
          </a:p>
        </p:txBody>
      </p:sp>
      <p:sp>
        <p:nvSpPr>
          <p:cNvPr id="1329" name="1328 CuadroTexto"/>
          <p:cNvSpPr txBox="1"/>
          <p:nvPr/>
        </p:nvSpPr>
        <p:spPr>
          <a:xfrm>
            <a:off x="1235529" y="365075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331" name="1330 Conector recto"/>
          <p:cNvCxnSpPr/>
          <p:nvPr/>
        </p:nvCxnSpPr>
        <p:spPr>
          <a:xfrm>
            <a:off x="2038933" y="2537066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2" name="1331 Forma libre"/>
          <p:cNvSpPr/>
          <p:nvPr/>
        </p:nvSpPr>
        <p:spPr>
          <a:xfrm>
            <a:off x="7322374" y="2800369"/>
            <a:ext cx="1627805" cy="100173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1333" name="1332 CuadroTexto"/>
          <p:cNvSpPr txBox="1"/>
          <p:nvPr/>
        </p:nvSpPr>
        <p:spPr>
          <a:xfrm>
            <a:off x="7350648" y="363464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335" name="1334 Conector recto"/>
          <p:cNvCxnSpPr/>
          <p:nvPr/>
        </p:nvCxnSpPr>
        <p:spPr>
          <a:xfrm>
            <a:off x="8136979" y="2529842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131 Grupo">
            <a:extLst>
              <a:ext uri="{FF2B5EF4-FFF2-40B4-BE49-F238E27FC236}">
                <a16:creationId xmlns="" xmlns:a16="http://schemas.microsoft.com/office/drawing/2014/main" id="{CE341767-5B61-4789-B376-39896C39DF27}"/>
              </a:ext>
            </a:extLst>
          </p:cNvPr>
          <p:cNvGrpSpPr/>
          <p:nvPr/>
        </p:nvGrpSpPr>
        <p:grpSpPr>
          <a:xfrm>
            <a:off x="0" y="0"/>
            <a:ext cx="10801350" cy="7200900"/>
            <a:chOff x="-3176" y="0"/>
            <a:chExt cx="15497539" cy="9001125"/>
          </a:xfrm>
        </p:grpSpPr>
        <p:pic>
          <p:nvPicPr>
            <p:cNvPr id="42" name="Picture 2">
              <a:extLst>
                <a:ext uri="{FF2B5EF4-FFF2-40B4-BE49-F238E27FC236}">
                  <a16:creationId xmlns="" xmlns:a16="http://schemas.microsoft.com/office/drawing/2014/main" id="{D5799FC0-8E39-44B7-9398-105F5E1304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6">
              <a:extLst>
                <a:ext uri="{FF2B5EF4-FFF2-40B4-BE49-F238E27FC236}">
                  <a16:creationId xmlns="" xmlns:a16="http://schemas.microsoft.com/office/drawing/2014/main" id="{3E182FF0-B45A-48F3-8A8D-89BDC26835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8">
              <a:extLst>
                <a:ext uri="{FF2B5EF4-FFF2-40B4-BE49-F238E27FC236}">
                  <a16:creationId xmlns="" xmlns:a16="http://schemas.microsoft.com/office/drawing/2014/main" id="{3889662D-F2A9-4AAA-81B2-4C92B06E985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="" xmlns:a16="http://schemas.microsoft.com/office/drawing/2014/main" id="{1A48763C-5A70-46F2-996D-28CDDCC0B8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11">
              <a:extLst>
                <a:ext uri="{FF2B5EF4-FFF2-40B4-BE49-F238E27FC236}">
                  <a16:creationId xmlns="" xmlns:a16="http://schemas.microsoft.com/office/drawing/2014/main" id="{1913CBBF-E5D1-418E-B190-A49F405793A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="" xmlns:a16="http://schemas.microsoft.com/office/drawing/2014/main" id="{03B44722-21CD-4887-A408-2A86AF7B31C9}"/>
              </a:ext>
            </a:extLst>
          </p:cNvPr>
          <p:cNvSpPr txBox="1"/>
          <p:nvPr/>
        </p:nvSpPr>
        <p:spPr>
          <a:xfrm>
            <a:off x="2376084" y="362274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5968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8DECC25C-12AF-49B2-82D7-6DABCF32A32B}"/>
              </a:ext>
            </a:extLst>
          </p:cNvPr>
          <p:cNvSpPr txBox="1"/>
          <p:nvPr/>
        </p:nvSpPr>
        <p:spPr>
          <a:xfrm>
            <a:off x="8539648" y="3625472"/>
            <a:ext cx="410531" cy="16382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5961</a:t>
            </a:r>
            <a:endParaRPr lang="es-MX" dirty="0"/>
          </a:p>
        </p:txBody>
      </p:sp>
      <p:sp>
        <p:nvSpPr>
          <p:cNvPr id="26" name="631 CuadroTexto">
            <a:extLst>
              <a:ext uri="{FF2B5EF4-FFF2-40B4-BE49-F238E27FC236}">
                <a16:creationId xmlns="" xmlns:a16="http://schemas.microsoft.com/office/drawing/2014/main" id="{147CE38D-2CB8-4952-8E3C-D5574FC65800}"/>
              </a:ext>
            </a:extLst>
          </p:cNvPr>
          <p:cNvSpPr txBox="1"/>
          <p:nvPr/>
        </p:nvSpPr>
        <p:spPr>
          <a:xfrm>
            <a:off x="4612388" y="198440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7" name="632 CuadroTexto">
            <a:extLst>
              <a:ext uri="{FF2B5EF4-FFF2-40B4-BE49-F238E27FC236}">
                <a16:creationId xmlns="" xmlns:a16="http://schemas.microsoft.com/office/drawing/2014/main" id="{54B5E5B2-F97F-4F3C-ADD2-8B6A81083498}"/>
              </a:ext>
            </a:extLst>
          </p:cNvPr>
          <p:cNvSpPr txBox="1"/>
          <p:nvPr/>
        </p:nvSpPr>
        <p:spPr>
          <a:xfrm>
            <a:off x="5760715" y="1984401"/>
            <a:ext cx="419141" cy="16265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5792</a:t>
            </a:r>
            <a:endParaRPr lang="es-MX" dirty="0"/>
          </a:p>
        </p:txBody>
      </p:sp>
      <p:cxnSp>
        <p:nvCxnSpPr>
          <p:cNvPr id="28" name="1334 Conector recto">
            <a:extLst>
              <a:ext uri="{FF2B5EF4-FFF2-40B4-BE49-F238E27FC236}">
                <a16:creationId xmlns="" xmlns:a16="http://schemas.microsoft.com/office/drawing/2014/main" id="{79A907C6-B104-46DC-91F7-0E96BFBE3CCA}"/>
              </a:ext>
            </a:extLst>
          </p:cNvPr>
          <p:cNvCxnSpPr>
            <a:cxnSpLocks/>
          </p:cNvCxnSpPr>
          <p:nvPr/>
        </p:nvCxnSpPr>
        <p:spPr>
          <a:xfrm>
            <a:off x="8136276" y="3789292"/>
            <a:ext cx="0" cy="4225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1334 Conector recto">
            <a:extLst>
              <a:ext uri="{FF2B5EF4-FFF2-40B4-BE49-F238E27FC236}">
                <a16:creationId xmlns="" xmlns:a16="http://schemas.microsoft.com/office/drawing/2014/main" id="{266ABDEB-E68D-4818-81F0-5F63BEB0AD60}"/>
              </a:ext>
            </a:extLst>
          </p:cNvPr>
          <p:cNvCxnSpPr>
            <a:cxnSpLocks/>
          </p:cNvCxnSpPr>
          <p:nvPr/>
        </p:nvCxnSpPr>
        <p:spPr>
          <a:xfrm>
            <a:off x="6840835" y="4196808"/>
            <a:ext cx="0" cy="2881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1334 Conector recto">
            <a:extLst>
              <a:ext uri="{FF2B5EF4-FFF2-40B4-BE49-F238E27FC236}">
                <a16:creationId xmlns="" xmlns:a16="http://schemas.microsoft.com/office/drawing/2014/main" id="{BAA81EE7-8566-4EC0-B64E-051105AD4094}"/>
              </a:ext>
            </a:extLst>
          </p:cNvPr>
          <p:cNvCxnSpPr>
            <a:cxnSpLocks/>
          </p:cNvCxnSpPr>
          <p:nvPr/>
        </p:nvCxnSpPr>
        <p:spPr>
          <a:xfrm>
            <a:off x="9338481" y="4207681"/>
            <a:ext cx="0" cy="576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1324 Conector recto">
            <a:extLst>
              <a:ext uri="{FF2B5EF4-FFF2-40B4-BE49-F238E27FC236}">
                <a16:creationId xmlns="" xmlns:a16="http://schemas.microsoft.com/office/drawing/2014/main" id="{1FBEAA79-4071-49E2-814A-9EE008158B1F}"/>
              </a:ext>
            </a:extLst>
          </p:cNvPr>
          <p:cNvCxnSpPr>
            <a:cxnSpLocks/>
          </p:cNvCxnSpPr>
          <p:nvPr/>
        </p:nvCxnSpPr>
        <p:spPr>
          <a:xfrm>
            <a:off x="6840835" y="4196808"/>
            <a:ext cx="2497646" cy="108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1331 Forma libre">
            <a:extLst>
              <a:ext uri="{FF2B5EF4-FFF2-40B4-BE49-F238E27FC236}">
                <a16:creationId xmlns="" xmlns:a16="http://schemas.microsoft.com/office/drawing/2014/main" id="{9FA576AF-107A-4AF9-ABC4-7CDAD7C1ACD8}"/>
              </a:ext>
            </a:extLst>
          </p:cNvPr>
          <p:cNvSpPr/>
          <p:nvPr/>
        </p:nvSpPr>
        <p:spPr>
          <a:xfrm>
            <a:off x="5970285" y="4480484"/>
            <a:ext cx="1723969" cy="100855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39" name="1331 Forma libre">
            <a:extLst>
              <a:ext uri="{FF2B5EF4-FFF2-40B4-BE49-F238E27FC236}">
                <a16:creationId xmlns="" xmlns:a16="http://schemas.microsoft.com/office/drawing/2014/main" id="{8AAFEF2C-13DA-42CB-B36D-A833A51866AC}"/>
              </a:ext>
            </a:extLst>
          </p:cNvPr>
          <p:cNvSpPr/>
          <p:nvPr/>
        </p:nvSpPr>
        <p:spPr>
          <a:xfrm>
            <a:off x="8451330" y="4797407"/>
            <a:ext cx="1719663" cy="10217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Comunicaciones</a:t>
            </a:r>
          </a:p>
        </p:txBody>
      </p:sp>
      <p:sp>
        <p:nvSpPr>
          <p:cNvPr id="40" name="1332 CuadroTexto">
            <a:extLst>
              <a:ext uri="{FF2B5EF4-FFF2-40B4-BE49-F238E27FC236}">
                <a16:creationId xmlns="" xmlns:a16="http://schemas.microsoft.com/office/drawing/2014/main" id="{FAF72769-4F82-4409-AE99-D4F53BA6DB56}"/>
              </a:ext>
            </a:extLst>
          </p:cNvPr>
          <p:cNvSpPr txBox="1"/>
          <p:nvPr/>
        </p:nvSpPr>
        <p:spPr>
          <a:xfrm>
            <a:off x="5970285" y="531976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7" name="1332 CuadroTexto">
            <a:extLst>
              <a:ext uri="{FF2B5EF4-FFF2-40B4-BE49-F238E27FC236}">
                <a16:creationId xmlns="" xmlns:a16="http://schemas.microsoft.com/office/drawing/2014/main" id="{D4BA267C-8D94-4AAE-8EFD-F4D4066DAF14}"/>
              </a:ext>
            </a:extLst>
          </p:cNvPr>
          <p:cNvSpPr txBox="1"/>
          <p:nvPr/>
        </p:nvSpPr>
        <p:spPr>
          <a:xfrm>
            <a:off x="7267936" y="533361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6274</a:t>
            </a:r>
            <a:endParaRPr lang="es-MX" dirty="0"/>
          </a:p>
        </p:txBody>
      </p:sp>
      <p:sp>
        <p:nvSpPr>
          <p:cNvPr id="48" name="1332 CuadroTexto">
            <a:extLst>
              <a:ext uri="{FF2B5EF4-FFF2-40B4-BE49-F238E27FC236}">
                <a16:creationId xmlns="" xmlns:a16="http://schemas.microsoft.com/office/drawing/2014/main" id="{B79DFC56-444B-4578-AD24-3045E5FE8ED3}"/>
              </a:ext>
            </a:extLst>
          </p:cNvPr>
          <p:cNvSpPr txBox="1"/>
          <p:nvPr/>
        </p:nvSpPr>
        <p:spPr>
          <a:xfrm>
            <a:off x="8451330" y="566880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9" name="1332 CuadroTexto">
            <a:extLst>
              <a:ext uri="{FF2B5EF4-FFF2-40B4-BE49-F238E27FC236}">
                <a16:creationId xmlns="" xmlns:a16="http://schemas.microsoft.com/office/drawing/2014/main" id="{96A64A78-F778-4BA6-B087-ADF729566CC2}"/>
              </a:ext>
            </a:extLst>
          </p:cNvPr>
          <p:cNvSpPr txBox="1"/>
          <p:nvPr/>
        </p:nvSpPr>
        <p:spPr>
          <a:xfrm>
            <a:off x="9738895" y="5649861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6232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39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47</cp:revision>
  <dcterms:created xsi:type="dcterms:W3CDTF">2017-05-10T16:05:42Z</dcterms:created>
  <dcterms:modified xsi:type="dcterms:W3CDTF">2020-02-26T15:14:25Z</dcterms:modified>
</cp:coreProperties>
</file>