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856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050" y="192"/>
      </p:cViewPr>
      <p:guideLst>
        <p:guide orient="horz" pos="3856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7" y="2236951"/>
            <a:ext cx="9181148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10" y="4080515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8" y="288386"/>
            <a:ext cx="382735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63" y="288386"/>
            <a:ext cx="11302037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40" y="4627262"/>
            <a:ext cx="9181148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40" y="3052052"/>
            <a:ext cx="9181148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63" y="1680223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82" y="1680223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1" y="288373"/>
            <a:ext cx="9721215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1" y="1611871"/>
            <a:ext cx="477247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71" y="2283630"/>
            <a:ext cx="4772473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40" y="1611871"/>
            <a:ext cx="477434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40" y="2283630"/>
            <a:ext cx="4774347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2" y="286706"/>
            <a:ext cx="3553569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1" y="286707"/>
            <a:ext cx="6038254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2" y="1506857"/>
            <a:ext cx="3553569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4" y="5040645"/>
            <a:ext cx="64808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4" y="643417"/>
            <a:ext cx="64808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4" y="5635719"/>
            <a:ext cx="64808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1" y="288373"/>
            <a:ext cx="9721215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1" y="1680223"/>
            <a:ext cx="9721215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1" y="6674185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3" y="6674185"/>
            <a:ext cx="342042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4" y="6674185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://transparencia.profepa.gob.mx/Transparencia/TransparenciaDGP/PERFILES%20DE%20PUESTO/perfiles%20organigramas/delegacion%20en%20el%20estado%20de%20nuevo%20leon/Subdelegado%20de%20Inspeccion%20Industrial%20en%20el%20Estado%20de%20Nuevo%20Leon%206010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3.png"/><Relationship Id="rId12" Type="http://schemas.openxmlformats.org/officeDocument/2006/relationships/hyperlink" Target="http://transparencia.profepa.gob.mx/Transparencia/TransparenciaDGP/PERFILES%20DE%20PUESTO/perfiles%20organigramas/delegacion%20en%20el%20estado%20de%20nuevo%20leon/ABOGADO%20ESPECIALISTA%206280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hyperlink" Target="http://transparencia.profepa.gob.mx/Transparencia/TransparenciaDGP/PERFILES%20DE%20PUESTO/perfiles%20organigramas/delegacion%20en%20el%20estado%20de%20nuevo%20leon/JEFE%20DE%20DEPARTAMENTO%20DE%20QUEJAS,%20DENUNCIAS%20Y%20COMUNICACION%20EN%20%206282.htm" TargetMode="External"/><Relationship Id="rId5" Type="http://schemas.openxmlformats.org/officeDocument/2006/relationships/image" Target="../media/image1.png"/><Relationship Id="rId10" Type="http://schemas.openxmlformats.org/officeDocument/2006/relationships/hyperlink" Target="http://transparencia.profepa.gob.mx/Transparencia/TransparenciaDGP/PERFILES%20DE%20PUESTO/perfiles%20organigramas/delegacion%20en%20el%20estado%20de%20nuevo%20leon/Coordinador%20Administrativo%20en%20el%20Estado%20de%20Nuevo%20Leon%20%205965.htm" TargetMode="External"/><Relationship Id="rId4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9" Type="http://schemas.openxmlformats.org/officeDocument/2006/relationships/hyperlink" Target="http://transparencia.profepa.gob.mx/Transparencia/TransparenciaDGP/PERFILES%20DE%20PUESTO/perfiles%20organigramas/delegacion%20en%20el%20estado%20de%20nuevo%20leon/Subdelegado%20Juridico%20en%20el%20Estado%20de%20Nuevo%20Leon%20598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448350" y="288083"/>
            <a:ext cx="6011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Nuevo León</a:t>
            </a:r>
          </a:p>
        </p:txBody>
      </p:sp>
      <p:sp>
        <p:nvSpPr>
          <p:cNvPr id="1317" name="26 Botón de acción: Inicio">
            <a:hlinkClick r:id="rId2" highlightClick="1"/>
          </p:cNvPr>
          <p:cNvSpPr/>
          <p:nvPr/>
        </p:nvSpPr>
        <p:spPr>
          <a:xfrm>
            <a:off x="701128" y="6465736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318" name="27 Botón de acción: Hacia atrás o Anterior">
            <a:hlinkClick r:id="rId3" highlightClick="1"/>
          </p:cNvPr>
          <p:cNvSpPr/>
          <p:nvPr/>
        </p:nvSpPr>
        <p:spPr>
          <a:xfrm>
            <a:off x="1245158" y="6481183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354" name="1353 Forma libre"/>
          <p:cNvSpPr/>
          <p:nvPr/>
        </p:nvSpPr>
        <p:spPr>
          <a:xfrm>
            <a:off x="4553287" y="1293203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1355" name="1354 CuadroTexto"/>
          <p:cNvSpPr txBox="1"/>
          <p:nvPr/>
        </p:nvSpPr>
        <p:spPr>
          <a:xfrm>
            <a:off x="4560390" y="2080264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1356" name="1355 CuadroTexto">
            <a:hlinkClick r:id="rId4"/>
          </p:cNvPr>
          <p:cNvSpPr txBox="1"/>
          <p:nvPr/>
        </p:nvSpPr>
        <p:spPr>
          <a:xfrm>
            <a:off x="5794789" y="208026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5792</a:t>
            </a:r>
            <a:endParaRPr lang="es-MX" dirty="0"/>
          </a:p>
        </p:txBody>
      </p:sp>
      <p:cxnSp>
        <p:nvCxnSpPr>
          <p:cNvPr id="1360" name="1359 Conector recto"/>
          <p:cNvCxnSpPr>
            <a:cxnSpLocks/>
          </p:cNvCxnSpPr>
          <p:nvPr/>
        </p:nvCxnSpPr>
        <p:spPr>
          <a:xfrm>
            <a:off x="2128275" y="2592338"/>
            <a:ext cx="693695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2" name="1361 Conector recto"/>
          <p:cNvCxnSpPr>
            <a:cxnSpLocks/>
          </p:cNvCxnSpPr>
          <p:nvPr/>
        </p:nvCxnSpPr>
        <p:spPr>
          <a:xfrm>
            <a:off x="5424566" y="2249541"/>
            <a:ext cx="0" cy="3427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63" name="1362 Forma libre"/>
          <p:cNvSpPr/>
          <p:nvPr/>
        </p:nvSpPr>
        <p:spPr>
          <a:xfrm>
            <a:off x="1294119" y="2861376"/>
            <a:ext cx="1668311" cy="94855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</a:p>
        </p:txBody>
      </p:sp>
      <p:sp>
        <p:nvSpPr>
          <p:cNvPr id="1364" name="1363 CuadroTexto"/>
          <p:cNvSpPr txBox="1"/>
          <p:nvPr/>
        </p:nvSpPr>
        <p:spPr>
          <a:xfrm>
            <a:off x="1294119" y="3640654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366" name="1365 Conector recto"/>
          <p:cNvCxnSpPr/>
          <p:nvPr/>
        </p:nvCxnSpPr>
        <p:spPr>
          <a:xfrm>
            <a:off x="2128275" y="2592338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0" name="1369 Conector recto"/>
          <p:cNvCxnSpPr>
            <a:cxnSpLocks/>
          </p:cNvCxnSpPr>
          <p:nvPr/>
        </p:nvCxnSpPr>
        <p:spPr>
          <a:xfrm>
            <a:off x="5434508" y="3810870"/>
            <a:ext cx="3806" cy="4453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5" name="1374 Forma libre"/>
          <p:cNvSpPr/>
          <p:nvPr/>
        </p:nvSpPr>
        <p:spPr>
          <a:xfrm>
            <a:off x="4560390" y="2855366"/>
            <a:ext cx="1776380" cy="94855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Coordinador Administrativo</a:t>
            </a:r>
          </a:p>
        </p:txBody>
      </p:sp>
      <p:sp>
        <p:nvSpPr>
          <p:cNvPr id="1376" name="1375 CuadroTexto"/>
          <p:cNvSpPr txBox="1"/>
          <p:nvPr/>
        </p:nvSpPr>
        <p:spPr>
          <a:xfrm>
            <a:off x="4548276" y="3623824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378" name="1377 Conector recto"/>
          <p:cNvCxnSpPr>
            <a:cxnSpLocks/>
          </p:cNvCxnSpPr>
          <p:nvPr/>
        </p:nvCxnSpPr>
        <p:spPr>
          <a:xfrm>
            <a:off x="9066777" y="2561121"/>
            <a:ext cx="0" cy="25881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0" name="1379 Forma libre"/>
          <p:cNvSpPr/>
          <p:nvPr/>
        </p:nvSpPr>
        <p:spPr>
          <a:xfrm>
            <a:off x="3208255" y="4577170"/>
            <a:ext cx="1648536" cy="94855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Abogado Especialista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1" name="1380 CuadroTexto"/>
          <p:cNvSpPr txBox="1"/>
          <p:nvPr/>
        </p:nvSpPr>
        <p:spPr>
          <a:xfrm>
            <a:off x="3208255" y="5352103"/>
            <a:ext cx="405899" cy="16648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1383" name="1382 Forma libre"/>
          <p:cNvSpPr/>
          <p:nvPr/>
        </p:nvSpPr>
        <p:spPr>
          <a:xfrm>
            <a:off x="6088575" y="4580215"/>
            <a:ext cx="1648536" cy="94855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</a:p>
        </p:txBody>
      </p:sp>
      <p:sp>
        <p:nvSpPr>
          <p:cNvPr id="1384" name="1383 CuadroTexto"/>
          <p:cNvSpPr txBox="1"/>
          <p:nvPr/>
        </p:nvSpPr>
        <p:spPr>
          <a:xfrm>
            <a:off x="6088575" y="5362288"/>
            <a:ext cx="431422" cy="16648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3" name="42 Forma libre"/>
          <p:cNvSpPr/>
          <p:nvPr/>
        </p:nvSpPr>
        <p:spPr>
          <a:xfrm>
            <a:off x="8269275" y="2842030"/>
            <a:ext cx="1651602" cy="90852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45" name="44 CuadroTexto"/>
          <p:cNvSpPr txBox="1"/>
          <p:nvPr/>
        </p:nvSpPr>
        <p:spPr>
          <a:xfrm>
            <a:off x="8280660" y="3586822"/>
            <a:ext cx="442597" cy="16373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48" name="47 Conector recto"/>
          <p:cNvCxnSpPr>
            <a:cxnSpLocks/>
          </p:cNvCxnSpPr>
          <p:nvPr/>
        </p:nvCxnSpPr>
        <p:spPr>
          <a:xfrm>
            <a:off x="4032523" y="4256215"/>
            <a:ext cx="2880320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4032523" y="4256215"/>
            <a:ext cx="0" cy="31549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6912843" y="4256215"/>
            <a:ext cx="0" cy="324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0" name="131 Grupo">
            <a:extLst>
              <a:ext uri="{FF2B5EF4-FFF2-40B4-BE49-F238E27FC236}">
                <a16:creationId xmlns="" xmlns:a16="http://schemas.microsoft.com/office/drawing/2014/main" id="{FA7DCB0A-E9CF-433E-AFED-5A55687C01A8}"/>
              </a:ext>
            </a:extLst>
          </p:cNvPr>
          <p:cNvGrpSpPr/>
          <p:nvPr/>
        </p:nvGrpSpPr>
        <p:grpSpPr>
          <a:xfrm>
            <a:off x="0" y="0"/>
            <a:ext cx="10801350" cy="7238486"/>
            <a:chOff x="-3176" y="0"/>
            <a:chExt cx="15497539" cy="9001125"/>
          </a:xfrm>
        </p:grpSpPr>
        <p:pic>
          <p:nvPicPr>
            <p:cNvPr id="41" name="Picture 2">
              <a:extLst>
                <a:ext uri="{FF2B5EF4-FFF2-40B4-BE49-F238E27FC236}">
                  <a16:creationId xmlns="" xmlns:a16="http://schemas.microsoft.com/office/drawing/2014/main" id="{A585B7C1-0DDB-4F14-A872-F9FA68B19C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6">
              <a:extLst>
                <a:ext uri="{FF2B5EF4-FFF2-40B4-BE49-F238E27FC236}">
                  <a16:creationId xmlns="" xmlns:a16="http://schemas.microsoft.com/office/drawing/2014/main" id="{47082A72-AABD-4C37-ADBD-73270219A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8">
              <a:extLst>
                <a:ext uri="{FF2B5EF4-FFF2-40B4-BE49-F238E27FC236}">
                  <a16:creationId xmlns="" xmlns:a16="http://schemas.microsoft.com/office/drawing/2014/main" id="{4228FF50-A595-46A0-89EF-2116ED66C3D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6">
              <a:extLst>
                <a:ext uri="{FF2B5EF4-FFF2-40B4-BE49-F238E27FC236}">
                  <a16:creationId xmlns="" xmlns:a16="http://schemas.microsoft.com/office/drawing/2014/main" id="{5EEC8DDE-F23D-4D9E-BF2B-803E5B920B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7" name="Picture 11">
              <a:extLst>
                <a:ext uri="{FF2B5EF4-FFF2-40B4-BE49-F238E27FC236}">
                  <a16:creationId xmlns="" xmlns:a16="http://schemas.microsoft.com/office/drawing/2014/main" id="{09C85865-2F83-4823-AA22-1E7386BEDBA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" name="675 CuadroTexto">
            <a:extLst>
              <a:ext uri="{FF2B5EF4-FFF2-40B4-BE49-F238E27FC236}">
                <a16:creationId xmlns="" xmlns:a16="http://schemas.microsoft.com/office/drawing/2014/main" id="{A67F09A0-641A-42DB-A9A4-2C9EEF07745B}"/>
              </a:ext>
            </a:extLst>
          </p:cNvPr>
          <p:cNvSpPr txBox="1"/>
          <p:nvPr/>
        </p:nvSpPr>
        <p:spPr>
          <a:xfrm>
            <a:off x="9450754" y="356409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5982</a:t>
            </a:r>
            <a:endParaRPr lang="es-MX" dirty="0"/>
          </a:p>
        </p:txBody>
      </p:sp>
      <p:sp>
        <p:nvSpPr>
          <p:cNvPr id="38" name="675 CuadroTexto">
            <a:extLst>
              <a:ext uri="{FF2B5EF4-FFF2-40B4-BE49-F238E27FC236}">
                <a16:creationId xmlns="" xmlns:a16="http://schemas.microsoft.com/office/drawing/2014/main" id="{1A624A99-C57E-4492-A2AF-DE53CF46C040}"/>
              </a:ext>
            </a:extLst>
          </p:cNvPr>
          <p:cNvSpPr txBox="1"/>
          <p:nvPr/>
        </p:nvSpPr>
        <p:spPr>
          <a:xfrm>
            <a:off x="5872452" y="361300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5965</a:t>
            </a:r>
            <a:endParaRPr lang="es-MX" dirty="0"/>
          </a:p>
        </p:txBody>
      </p:sp>
      <p:sp>
        <p:nvSpPr>
          <p:cNvPr id="39" name="675 CuadroTexto">
            <a:extLst>
              <a:ext uri="{FF2B5EF4-FFF2-40B4-BE49-F238E27FC236}">
                <a16:creationId xmlns="" xmlns:a16="http://schemas.microsoft.com/office/drawing/2014/main" id="{55C502F5-6E59-4AD3-8BF2-FB8E2F2A9A7D}"/>
              </a:ext>
            </a:extLst>
          </p:cNvPr>
          <p:cNvSpPr txBox="1"/>
          <p:nvPr/>
        </p:nvSpPr>
        <p:spPr>
          <a:xfrm>
            <a:off x="7270858" y="5351292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6282</a:t>
            </a:r>
            <a:endParaRPr lang="es-MX" dirty="0"/>
          </a:p>
        </p:txBody>
      </p:sp>
      <p:sp>
        <p:nvSpPr>
          <p:cNvPr id="49" name="675 CuadroTexto">
            <a:extLst>
              <a:ext uri="{FF2B5EF4-FFF2-40B4-BE49-F238E27FC236}">
                <a16:creationId xmlns="" xmlns:a16="http://schemas.microsoft.com/office/drawing/2014/main" id="{81CA0863-1A36-4CED-93D8-147F33CC4D66}"/>
              </a:ext>
            </a:extLst>
          </p:cNvPr>
          <p:cNvSpPr txBox="1"/>
          <p:nvPr/>
        </p:nvSpPr>
        <p:spPr>
          <a:xfrm>
            <a:off x="4390538" y="535070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6280</a:t>
            </a:r>
            <a:endParaRPr lang="es-MX" dirty="0"/>
          </a:p>
        </p:txBody>
      </p:sp>
      <p:sp>
        <p:nvSpPr>
          <p:cNvPr id="50" name="675 CuadroTexto">
            <a:extLst>
              <a:ext uri="{FF2B5EF4-FFF2-40B4-BE49-F238E27FC236}">
                <a16:creationId xmlns="" xmlns:a16="http://schemas.microsoft.com/office/drawing/2014/main" id="{73A5A46C-638B-4926-B386-3A5E7AC996E4}"/>
              </a:ext>
            </a:extLst>
          </p:cNvPr>
          <p:cNvSpPr txBox="1"/>
          <p:nvPr/>
        </p:nvSpPr>
        <p:spPr>
          <a:xfrm>
            <a:off x="2484063" y="362382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6010</a:t>
            </a:r>
            <a:endParaRPr lang="es-MX" dirty="0"/>
          </a:p>
        </p:txBody>
      </p:sp>
      <p:cxnSp>
        <p:nvCxnSpPr>
          <p:cNvPr id="51" name="1377 Conector recto">
            <a:extLst>
              <a:ext uri="{FF2B5EF4-FFF2-40B4-BE49-F238E27FC236}">
                <a16:creationId xmlns="" xmlns:a16="http://schemas.microsoft.com/office/drawing/2014/main" id="{172FAD4F-068D-419D-9D69-2BBBAEBDC40D}"/>
              </a:ext>
            </a:extLst>
          </p:cNvPr>
          <p:cNvCxnSpPr>
            <a:cxnSpLocks/>
          </p:cNvCxnSpPr>
          <p:nvPr/>
        </p:nvCxnSpPr>
        <p:spPr>
          <a:xfrm>
            <a:off x="5424566" y="2589606"/>
            <a:ext cx="0" cy="25881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42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49</cp:revision>
  <dcterms:created xsi:type="dcterms:W3CDTF">2017-05-10T16:05:42Z</dcterms:created>
  <dcterms:modified xsi:type="dcterms:W3CDTF">2020-02-26T15:25:41Z</dcterms:modified>
</cp:coreProperties>
</file>