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8808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744" y="-54"/>
      </p:cViewPr>
      <p:guideLst>
        <p:guide orient="horz" pos="2268"/>
        <p:guide pos="37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1070" y="2236951"/>
            <a:ext cx="10098723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2136" y="4080515"/>
            <a:ext cx="831659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566046" y="288387"/>
            <a:ext cx="420986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36450" y="288387"/>
            <a:ext cx="12431576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514" y="4627263"/>
            <a:ext cx="10098723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8514" y="3052052"/>
            <a:ext cx="10098723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36449" y="1680223"/>
            <a:ext cx="8320721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455185" y="1680223"/>
            <a:ext cx="8320721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7" y="288373"/>
            <a:ext cx="1069276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7" y="1611871"/>
            <a:ext cx="524944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4047" y="2283631"/>
            <a:ext cx="524944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035312" y="1611871"/>
            <a:ext cx="5251501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035312" y="2283631"/>
            <a:ext cx="5251501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8" y="286706"/>
            <a:ext cx="3908717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5086" y="286707"/>
            <a:ext cx="664172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4048" y="1506857"/>
            <a:ext cx="3908717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8734" y="5040646"/>
            <a:ext cx="71285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28734" y="643417"/>
            <a:ext cx="71285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28734" y="5635720"/>
            <a:ext cx="71285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94047" y="288373"/>
            <a:ext cx="1069276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7" y="1680223"/>
            <a:ext cx="1069276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94047" y="6674186"/>
            <a:ext cx="277219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059292" y="6674186"/>
            <a:ext cx="376227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14617" y="6674186"/>
            <a:ext cx="277219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://transparencia.profepa.gob.mx/Transparencia/TransparenciaDGP/PERFILES%20DE%20PUESTO/perfiles%20organigramas/delegacion%20en%20el%20estado%20de%20oaxaca/INSPECTOR%20GENERAL%20FORESTAL%206171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transparencia.profepa.gob.mx/Transparencia/TransparenciaDGP/PERFILES%20DE%20PUESTO/perfiles%20organigramas/delegacion%20en%20el%20estado%20de%20oaxaca/JEFE%20DE%20DEPARTAMENTO%20DE%20INSPECCION%20EN%20EL%20ESTADO%20DE%20OAXACA%20%206228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://transparencia.profepa.gob.mx/Transparencia/TransparenciaDGP/PERFILES%20DE%20PUESTO/perfiles%20organigramas/delegacion%20en%20el%20estado%20de%20oaxaca/Subdelegado%20Juridico%20en%20el%20Estado%20de%20Oaxaca%205953.htm" TargetMode="External"/><Relationship Id="rId5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elegacion%20en%20el%20estado%20de%20oaxaca/Subdelegado%20de%20Impacto%20Ambiental%20y%20Zofemat%20en%20el%20Estado%20de%20Oaxaca%206021.htm" TargetMode="External"/><Relationship Id="rId4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9" Type="http://schemas.openxmlformats.org/officeDocument/2006/relationships/hyperlink" Target="http://transparencia.profepa.gob.mx/Transparencia/TransparenciaDGP/PERFILES%20DE%20PUESTO/perfiles%20organigramas/delegacion%20en%20el%20estado%20de%20oaxaca/Subdelegado%20de%20Inspeccion%20de%20Recursos%20Naturales%20en%20el%20Estado%20de%20Oaxaca%206023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oaxaca/JEFE%20DE%20DEPARTAMENTO%20DE%20QUEJAS,%20DENUNCIAS%20Y%20COMUNICACION%20EN%20E%206255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184774" y="288083"/>
            <a:ext cx="5347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Oaxaca</a:t>
            </a:r>
          </a:p>
        </p:txBody>
      </p:sp>
      <p:sp>
        <p:nvSpPr>
          <p:cNvPr id="1429" name="26 Botón de acción: Inicio">
            <a:hlinkClick r:id="rId2" highlightClick="1"/>
          </p:cNvPr>
          <p:cNvSpPr/>
          <p:nvPr/>
        </p:nvSpPr>
        <p:spPr>
          <a:xfrm>
            <a:off x="395809" y="6424894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430" name="27 Botón de acción: Hacia atrás o Anterior">
            <a:hlinkClick r:id="rId3" highlightClick="1"/>
          </p:cNvPr>
          <p:cNvSpPr/>
          <p:nvPr/>
        </p:nvSpPr>
        <p:spPr>
          <a:xfrm>
            <a:off x="960067" y="6453047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431" name="1430 Forma libre"/>
          <p:cNvSpPr/>
          <p:nvPr/>
        </p:nvSpPr>
        <p:spPr>
          <a:xfrm>
            <a:off x="5212333" y="1255969"/>
            <a:ext cx="1725933" cy="87475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2" name="1431 CuadroTexto"/>
          <p:cNvSpPr txBox="1"/>
          <p:nvPr/>
        </p:nvSpPr>
        <p:spPr>
          <a:xfrm>
            <a:off x="5219541" y="198083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1433" name="1432 CuadroTexto"/>
          <p:cNvSpPr txBox="1"/>
          <p:nvPr/>
        </p:nvSpPr>
        <p:spPr>
          <a:xfrm>
            <a:off x="6481290" y="195307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5792</a:t>
            </a:r>
            <a:endParaRPr lang="es-MX" dirty="0"/>
          </a:p>
        </p:txBody>
      </p:sp>
      <p:sp>
        <p:nvSpPr>
          <p:cNvPr id="1434" name="1433 Forma libre"/>
          <p:cNvSpPr/>
          <p:nvPr/>
        </p:nvSpPr>
        <p:spPr>
          <a:xfrm>
            <a:off x="1776784" y="2771138"/>
            <a:ext cx="1751848" cy="9155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1435" name="1434 CuadroTexto"/>
          <p:cNvSpPr txBox="1"/>
          <p:nvPr/>
        </p:nvSpPr>
        <p:spPr>
          <a:xfrm>
            <a:off x="1787155" y="350140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437" name="1436 Conector recto"/>
          <p:cNvCxnSpPr>
            <a:cxnSpLocks/>
          </p:cNvCxnSpPr>
          <p:nvPr/>
        </p:nvCxnSpPr>
        <p:spPr>
          <a:xfrm>
            <a:off x="2703370" y="2518683"/>
            <a:ext cx="6584048" cy="98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8" name="1437 Conector recto"/>
          <p:cNvCxnSpPr/>
          <p:nvPr/>
        </p:nvCxnSpPr>
        <p:spPr>
          <a:xfrm>
            <a:off x="2703122" y="2518683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9" name="1438 Conector recto"/>
          <p:cNvCxnSpPr>
            <a:cxnSpLocks/>
          </p:cNvCxnSpPr>
          <p:nvPr/>
        </p:nvCxnSpPr>
        <p:spPr>
          <a:xfrm>
            <a:off x="6085706" y="2130722"/>
            <a:ext cx="0" cy="3879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0" name="1439 Forma libre"/>
          <p:cNvSpPr/>
          <p:nvPr/>
        </p:nvSpPr>
        <p:spPr>
          <a:xfrm>
            <a:off x="8446318" y="2775681"/>
            <a:ext cx="1682199" cy="90644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Impacto Ambiental y ZOFEMAT</a:t>
            </a:r>
          </a:p>
        </p:txBody>
      </p:sp>
      <p:sp>
        <p:nvSpPr>
          <p:cNvPr id="1441" name="1440 CuadroTexto"/>
          <p:cNvSpPr txBox="1"/>
          <p:nvPr/>
        </p:nvSpPr>
        <p:spPr>
          <a:xfrm>
            <a:off x="8451735" y="352173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443" name="1442 Conector recto"/>
          <p:cNvCxnSpPr/>
          <p:nvPr/>
        </p:nvCxnSpPr>
        <p:spPr>
          <a:xfrm>
            <a:off x="6085706" y="2528495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4" name="1443 Forma libre"/>
          <p:cNvSpPr/>
          <p:nvPr/>
        </p:nvSpPr>
        <p:spPr>
          <a:xfrm>
            <a:off x="5195695" y="2778244"/>
            <a:ext cx="1751848" cy="9155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445" name="1444 CuadroTexto"/>
          <p:cNvSpPr txBox="1"/>
          <p:nvPr/>
        </p:nvSpPr>
        <p:spPr>
          <a:xfrm>
            <a:off x="5212333" y="3497149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447" name="1446 Conector recto"/>
          <p:cNvCxnSpPr/>
          <p:nvPr/>
        </p:nvCxnSpPr>
        <p:spPr>
          <a:xfrm>
            <a:off x="9289547" y="2518682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131 Grupo">
            <a:extLst>
              <a:ext uri="{FF2B5EF4-FFF2-40B4-BE49-F238E27FC236}">
                <a16:creationId xmlns="" xmlns:a16="http://schemas.microsoft.com/office/drawing/2014/main" id="{17D28E8E-640F-4579-9E74-51FAAE5D12C0}"/>
              </a:ext>
            </a:extLst>
          </p:cNvPr>
          <p:cNvGrpSpPr/>
          <p:nvPr/>
        </p:nvGrpSpPr>
        <p:grpSpPr>
          <a:xfrm>
            <a:off x="0" y="0"/>
            <a:ext cx="11940721" cy="720090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FA26EACB-B1C9-4C00-A7DD-C29FC45851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4959F8E3-8352-409A-B727-002A3C6719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="" xmlns:a16="http://schemas.microsoft.com/office/drawing/2014/main" id="{E1A72CD1-E65B-4099-ACCC-3CBE0830105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A7D40BB9-2400-42B5-93D7-21032DBCAE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="" xmlns:a16="http://schemas.microsoft.com/office/drawing/2014/main" id="{EC04F107-3054-44AD-854F-B8D7F42B5E6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675 CuadroTexto">
            <a:extLst>
              <a:ext uri="{FF2B5EF4-FFF2-40B4-BE49-F238E27FC236}">
                <a16:creationId xmlns="" xmlns:a16="http://schemas.microsoft.com/office/drawing/2014/main" id="{C9857ABC-24D0-435C-ABF2-33ADB72FBF46}"/>
              </a:ext>
            </a:extLst>
          </p:cNvPr>
          <p:cNvSpPr txBox="1"/>
          <p:nvPr/>
        </p:nvSpPr>
        <p:spPr>
          <a:xfrm>
            <a:off x="3062379" y="351738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6023</a:t>
            </a:r>
            <a:endParaRPr lang="es-MX" dirty="0"/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1D97EC57-6434-4576-AC9B-F5BF5F2D7C20}"/>
              </a:ext>
            </a:extLst>
          </p:cNvPr>
          <p:cNvSpPr txBox="1"/>
          <p:nvPr/>
        </p:nvSpPr>
        <p:spPr>
          <a:xfrm>
            <a:off x="9666586" y="352173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6021</a:t>
            </a:r>
            <a:endParaRPr lang="es-MX" dirty="0"/>
          </a:p>
        </p:txBody>
      </p:sp>
      <p:sp>
        <p:nvSpPr>
          <p:cNvPr id="30" name="675 CuadroTexto">
            <a:extLst>
              <a:ext uri="{FF2B5EF4-FFF2-40B4-BE49-F238E27FC236}">
                <a16:creationId xmlns="" xmlns:a16="http://schemas.microsoft.com/office/drawing/2014/main" id="{BB8F1AC4-D222-4B55-96EA-491B5EEDF72F}"/>
              </a:ext>
            </a:extLst>
          </p:cNvPr>
          <p:cNvSpPr txBox="1"/>
          <p:nvPr/>
        </p:nvSpPr>
        <p:spPr>
          <a:xfrm>
            <a:off x="6465525" y="352173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5953</a:t>
            </a:r>
            <a:endParaRPr lang="es-MX" dirty="0"/>
          </a:p>
        </p:txBody>
      </p:sp>
      <p:sp>
        <p:nvSpPr>
          <p:cNvPr id="31" name="1443 Forma libre">
            <a:extLst>
              <a:ext uri="{FF2B5EF4-FFF2-40B4-BE49-F238E27FC236}">
                <a16:creationId xmlns="" xmlns:a16="http://schemas.microsoft.com/office/drawing/2014/main" id="{5F1EB556-133E-4A2D-A0BC-6DC1F7FA40F3}"/>
              </a:ext>
            </a:extLst>
          </p:cNvPr>
          <p:cNvSpPr/>
          <p:nvPr/>
        </p:nvSpPr>
        <p:spPr>
          <a:xfrm>
            <a:off x="5312151" y="4553685"/>
            <a:ext cx="1751848" cy="9155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</a:t>
            </a:r>
          </a:p>
        </p:txBody>
      </p:sp>
      <p:sp>
        <p:nvSpPr>
          <p:cNvPr id="32" name="1443 Forma libre">
            <a:extLst>
              <a:ext uri="{FF2B5EF4-FFF2-40B4-BE49-F238E27FC236}">
                <a16:creationId xmlns="" xmlns:a16="http://schemas.microsoft.com/office/drawing/2014/main" id="{65A1ACCD-9271-4BD8-A681-72BCE3696707}"/>
              </a:ext>
            </a:extLst>
          </p:cNvPr>
          <p:cNvSpPr/>
          <p:nvPr/>
        </p:nvSpPr>
        <p:spPr>
          <a:xfrm>
            <a:off x="3417524" y="4251893"/>
            <a:ext cx="1751848" cy="9155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Forestal</a:t>
            </a:r>
          </a:p>
        </p:txBody>
      </p:sp>
      <p:sp>
        <p:nvSpPr>
          <p:cNvPr id="33" name="1443 Forma libre">
            <a:extLst>
              <a:ext uri="{FF2B5EF4-FFF2-40B4-BE49-F238E27FC236}">
                <a16:creationId xmlns="" xmlns:a16="http://schemas.microsoft.com/office/drawing/2014/main" id="{393F94ED-DA63-4BA8-AB92-284B3E1F0EBD}"/>
              </a:ext>
            </a:extLst>
          </p:cNvPr>
          <p:cNvSpPr/>
          <p:nvPr/>
        </p:nvSpPr>
        <p:spPr>
          <a:xfrm>
            <a:off x="7206778" y="4542744"/>
            <a:ext cx="1751848" cy="9155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Comunicaciones</a:t>
            </a:r>
          </a:p>
        </p:txBody>
      </p:sp>
      <p:cxnSp>
        <p:nvCxnSpPr>
          <p:cNvPr id="34" name="1442 Conector recto">
            <a:extLst>
              <a:ext uri="{FF2B5EF4-FFF2-40B4-BE49-F238E27FC236}">
                <a16:creationId xmlns="" xmlns:a16="http://schemas.microsoft.com/office/drawing/2014/main" id="{D9E69EB6-571C-4C96-87C2-A2174012E51B}"/>
              </a:ext>
            </a:extLst>
          </p:cNvPr>
          <p:cNvCxnSpPr/>
          <p:nvPr/>
        </p:nvCxnSpPr>
        <p:spPr>
          <a:xfrm>
            <a:off x="6051800" y="369101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1436 Conector recto">
            <a:extLst>
              <a:ext uri="{FF2B5EF4-FFF2-40B4-BE49-F238E27FC236}">
                <a16:creationId xmlns="" xmlns:a16="http://schemas.microsoft.com/office/drawing/2014/main" id="{582A0471-6AD1-47B9-82D0-FB78A91776C6}"/>
              </a:ext>
            </a:extLst>
          </p:cNvPr>
          <p:cNvCxnSpPr>
            <a:cxnSpLocks/>
          </p:cNvCxnSpPr>
          <p:nvPr/>
        </p:nvCxnSpPr>
        <p:spPr>
          <a:xfrm flipV="1">
            <a:off x="4293448" y="3924485"/>
            <a:ext cx="3789254" cy="257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1442 Conector recto">
            <a:extLst>
              <a:ext uri="{FF2B5EF4-FFF2-40B4-BE49-F238E27FC236}">
                <a16:creationId xmlns="" xmlns:a16="http://schemas.microsoft.com/office/drawing/2014/main" id="{F2665C43-9BAC-4A9F-ADE6-EB8D8CD0C571}"/>
              </a:ext>
            </a:extLst>
          </p:cNvPr>
          <p:cNvCxnSpPr>
            <a:cxnSpLocks/>
          </p:cNvCxnSpPr>
          <p:nvPr/>
        </p:nvCxnSpPr>
        <p:spPr>
          <a:xfrm>
            <a:off x="4293448" y="3944114"/>
            <a:ext cx="0" cy="3077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1442 Conector recto">
            <a:extLst>
              <a:ext uri="{FF2B5EF4-FFF2-40B4-BE49-F238E27FC236}">
                <a16:creationId xmlns="" xmlns:a16="http://schemas.microsoft.com/office/drawing/2014/main" id="{EA6D1064-ED3F-4DBD-B6B7-6C15C99E2E5B}"/>
              </a:ext>
            </a:extLst>
          </p:cNvPr>
          <p:cNvCxnSpPr>
            <a:cxnSpLocks/>
          </p:cNvCxnSpPr>
          <p:nvPr/>
        </p:nvCxnSpPr>
        <p:spPr>
          <a:xfrm>
            <a:off x="6188075" y="3918124"/>
            <a:ext cx="0" cy="6355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1442 Conector recto">
            <a:extLst>
              <a:ext uri="{FF2B5EF4-FFF2-40B4-BE49-F238E27FC236}">
                <a16:creationId xmlns="" xmlns:a16="http://schemas.microsoft.com/office/drawing/2014/main" id="{221ECC33-9890-41B6-AB2F-9062B1043D6B}"/>
              </a:ext>
            </a:extLst>
          </p:cNvPr>
          <p:cNvCxnSpPr>
            <a:cxnSpLocks/>
          </p:cNvCxnSpPr>
          <p:nvPr/>
        </p:nvCxnSpPr>
        <p:spPr>
          <a:xfrm>
            <a:off x="8072259" y="3936589"/>
            <a:ext cx="0" cy="5986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1444 CuadroTexto">
            <a:extLst>
              <a:ext uri="{FF2B5EF4-FFF2-40B4-BE49-F238E27FC236}">
                <a16:creationId xmlns="" xmlns:a16="http://schemas.microsoft.com/office/drawing/2014/main" id="{3926CB17-71A2-4E76-8675-EBFBAA3431C5}"/>
              </a:ext>
            </a:extLst>
          </p:cNvPr>
          <p:cNvSpPr txBox="1"/>
          <p:nvPr/>
        </p:nvSpPr>
        <p:spPr>
          <a:xfrm>
            <a:off x="7216395" y="5268631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3" name="1444 CuadroTexto">
            <a:extLst>
              <a:ext uri="{FF2B5EF4-FFF2-40B4-BE49-F238E27FC236}">
                <a16:creationId xmlns="" xmlns:a16="http://schemas.microsoft.com/office/drawing/2014/main" id="{C468FC48-6F2C-44A0-8DE9-2881A3171E4C}"/>
              </a:ext>
            </a:extLst>
          </p:cNvPr>
          <p:cNvSpPr txBox="1"/>
          <p:nvPr/>
        </p:nvSpPr>
        <p:spPr>
          <a:xfrm>
            <a:off x="6637681" y="5268928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6228</a:t>
            </a:r>
            <a:endParaRPr lang="es-MX" dirty="0"/>
          </a:p>
        </p:txBody>
      </p:sp>
      <p:sp>
        <p:nvSpPr>
          <p:cNvPr id="54" name="1444 CuadroTexto">
            <a:extLst>
              <a:ext uri="{FF2B5EF4-FFF2-40B4-BE49-F238E27FC236}">
                <a16:creationId xmlns="" xmlns:a16="http://schemas.microsoft.com/office/drawing/2014/main" id="{64C8245E-0D07-4297-818D-6A44B8EDEDCC}"/>
              </a:ext>
            </a:extLst>
          </p:cNvPr>
          <p:cNvSpPr txBox="1"/>
          <p:nvPr/>
        </p:nvSpPr>
        <p:spPr>
          <a:xfrm>
            <a:off x="5312151" y="5268631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5" name="1444 CuadroTexto">
            <a:extLst>
              <a:ext uri="{FF2B5EF4-FFF2-40B4-BE49-F238E27FC236}">
                <a16:creationId xmlns="" xmlns:a16="http://schemas.microsoft.com/office/drawing/2014/main" id="{5C049E9D-677A-4E55-8EDE-02A0E19FAB8E}"/>
              </a:ext>
            </a:extLst>
          </p:cNvPr>
          <p:cNvSpPr txBox="1"/>
          <p:nvPr/>
        </p:nvSpPr>
        <p:spPr>
          <a:xfrm>
            <a:off x="4743054" y="4974374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6171</a:t>
            </a:r>
            <a:endParaRPr lang="es-MX" dirty="0"/>
          </a:p>
        </p:txBody>
      </p:sp>
      <p:sp>
        <p:nvSpPr>
          <p:cNvPr id="56" name="1444 CuadroTexto">
            <a:extLst>
              <a:ext uri="{FF2B5EF4-FFF2-40B4-BE49-F238E27FC236}">
                <a16:creationId xmlns="" xmlns:a16="http://schemas.microsoft.com/office/drawing/2014/main" id="{3DDF81F1-D6F5-4952-B2BB-69A61810815B}"/>
              </a:ext>
            </a:extLst>
          </p:cNvPr>
          <p:cNvSpPr txBox="1"/>
          <p:nvPr/>
        </p:nvSpPr>
        <p:spPr>
          <a:xfrm>
            <a:off x="3417524" y="4976367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57" name="1444 CuadroTexto">
            <a:extLst>
              <a:ext uri="{FF2B5EF4-FFF2-40B4-BE49-F238E27FC236}">
                <a16:creationId xmlns="" xmlns:a16="http://schemas.microsoft.com/office/drawing/2014/main" id="{E42381DF-48B7-4019-BBCA-710041E621DA}"/>
              </a:ext>
            </a:extLst>
          </p:cNvPr>
          <p:cNvSpPr txBox="1"/>
          <p:nvPr/>
        </p:nvSpPr>
        <p:spPr>
          <a:xfrm>
            <a:off x="8532308" y="5253084"/>
            <a:ext cx="426318" cy="1898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4"/>
              </a:rPr>
              <a:t>6255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53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50</cp:revision>
  <dcterms:created xsi:type="dcterms:W3CDTF">2017-05-10T16:05:42Z</dcterms:created>
  <dcterms:modified xsi:type="dcterms:W3CDTF">2020-02-26T15:30:20Z</dcterms:modified>
</cp:coreProperties>
</file>