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84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92" d="100"/>
          <a:sy n="92" d="100"/>
        </p:scale>
        <p:origin x="-1050" y="-54"/>
      </p:cViewPr>
      <p:guideLst>
        <p:guide orient="horz" pos="3084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10108" y="2236951"/>
            <a:ext cx="9181148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20210" y="4080515"/>
            <a:ext cx="7560946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2333429" y="288390"/>
            <a:ext cx="3827353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51364" y="288390"/>
            <a:ext cx="11302037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3242" y="4627266"/>
            <a:ext cx="9181148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53242" y="3052052"/>
            <a:ext cx="9181148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51365" y="1680223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596082" y="1680223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3" y="288373"/>
            <a:ext cx="9721216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3" y="1611871"/>
            <a:ext cx="4772473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0073" y="2283634"/>
            <a:ext cx="4772473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86942" y="1611871"/>
            <a:ext cx="4774346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86942" y="2283634"/>
            <a:ext cx="4774346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3" y="286706"/>
            <a:ext cx="3553570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3032" y="286707"/>
            <a:ext cx="6038253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40073" y="1506857"/>
            <a:ext cx="3553570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17146" y="5040649"/>
            <a:ext cx="648081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17146" y="643417"/>
            <a:ext cx="648081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17146" y="5635723"/>
            <a:ext cx="648081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40073" y="288373"/>
            <a:ext cx="9721216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3" y="1680223"/>
            <a:ext cx="9721216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40073" y="6674189"/>
            <a:ext cx="2520314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90464" y="6674189"/>
            <a:ext cx="3420429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740975" y="6674189"/>
            <a:ext cx="2520314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delegacion%20en%20el%20estado%20de%20puebla/Subdelegado%20de%20Inspeecion%20de%20Recursos%20Naturales%20en%20el%20Estado%20de%20Puebla%206006.htm" TargetMode="External"/><Relationship Id="rId13" Type="http://schemas.openxmlformats.org/officeDocument/2006/relationships/hyperlink" Target="http://transparencia.profepa.gob.mx/Transparencia/TransparenciaDGP/PERFILES%20DE%20PUESTO/perfiles%20organigramas/delegacion%20en%20el%20estado%20de%20puebla/JEFE%20DE%20DEPARTAMENTO%20DE%20QUEJAS,%20DENUNCIAS%20Y%20COMUNICACION%20EN%20EL%20ESTADO%20DE%20PUEBLA%206293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12" Type="http://schemas.openxmlformats.org/officeDocument/2006/relationships/hyperlink" Target="http://transparencia.profepa.gob.mx/Transparencia/TransparenciaDGP/PERFILES%20DE%20PUESTO/perfiles%20organigramas/delegacion%20en%20el%20estado%20de%20puebla/ABOGADO%20ESPECIALISTA%206294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delegacion%20en%20el%20estado%20de%20puebla/INSPECTOR%20ELITE%206163.htm" TargetMode="External"/><Relationship Id="rId5" Type="http://schemas.openxmlformats.org/officeDocument/2006/relationships/image" Target="../media/image2.png"/><Relationship Id="rId10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elegacion%20en%20el%20estado%20de%20puebla/Subdelegado%20Juridico%20en%20el%20Estado%20de%20Puebla%205960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736379" y="288083"/>
            <a:ext cx="5347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Puebla</a:t>
            </a:r>
          </a:p>
        </p:txBody>
      </p:sp>
      <p:sp>
        <p:nvSpPr>
          <p:cNvPr id="1595" name="26 Botón de acción: Inicio">
            <a:hlinkClick r:id="rId2" highlightClick="1"/>
          </p:cNvPr>
          <p:cNvSpPr/>
          <p:nvPr/>
        </p:nvSpPr>
        <p:spPr>
          <a:xfrm>
            <a:off x="394266" y="6480769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596" name="27 Botón de acción: Hacia atrás o Anterior">
            <a:hlinkClick r:id="rId3" highlightClick="1"/>
          </p:cNvPr>
          <p:cNvSpPr/>
          <p:nvPr/>
        </p:nvSpPr>
        <p:spPr>
          <a:xfrm>
            <a:off x="928123" y="6477080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600" name="1599 Forma libre"/>
          <p:cNvSpPr/>
          <p:nvPr/>
        </p:nvSpPr>
        <p:spPr>
          <a:xfrm>
            <a:off x="1669518" y="2685757"/>
            <a:ext cx="1623953" cy="89864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</a:p>
        </p:txBody>
      </p:sp>
      <p:sp>
        <p:nvSpPr>
          <p:cNvPr id="1601" name="1600 CuadroTexto"/>
          <p:cNvSpPr txBox="1"/>
          <p:nvPr/>
        </p:nvSpPr>
        <p:spPr>
          <a:xfrm>
            <a:off x="1669518" y="3411563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1603" name="1602 Conector recto"/>
          <p:cNvCxnSpPr>
            <a:cxnSpLocks/>
          </p:cNvCxnSpPr>
          <p:nvPr/>
        </p:nvCxnSpPr>
        <p:spPr>
          <a:xfrm>
            <a:off x="2481494" y="2412108"/>
            <a:ext cx="472484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4" name="1603 Conector recto"/>
          <p:cNvCxnSpPr/>
          <p:nvPr/>
        </p:nvCxnSpPr>
        <p:spPr>
          <a:xfrm>
            <a:off x="2481495" y="2408810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5" name="1604 Conector recto"/>
          <p:cNvCxnSpPr>
            <a:cxnSpLocks/>
          </p:cNvCxnSpPr>
          <p:nvPr/>
        </p:nvCxnSpPr>
        <p:spPr>
          <a:xfrm>
            <a:off x="5393053" y="2102705"/>
            <a:ext cx="0" cy="28761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10" name="1609 Forma libre"/>
          <p:cNvSpPr/>
          <p:nvPr/>
        </p:nvSpPr>
        <p:spPr>
          <a:xfrm>
            <a:off x="6388416" y="2685757"/>
            <a:ext cx="1635846" cy="93603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</a:p>
        </p:txBody>
      </p:sp>
      <p:sp>
        <p:nvSpPr>
          <p:cNvPr id="1611" name="1610 CuadroTexto"/>
          <p:cNvSpPr txBox="1"/>
          <p:nvPr/>
        </p:nvSpPr>
        <p:spPr>
          <a:xfrm>
            <a:off x="6388416" y="3452514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1621" name="1620 Conector recto"/>
          <p:cNvCxnSpPr>
            <a:cxnSpLocks/>
          </p:cNvCxnSpPr>
          <p:nvPr/>
        </p:nvCxnSpPr>
        <p:spPr>
          <a:xfrm>
            <a:off x="7206339" y="2413288"/>
            <a:ext cx="0" cy="25160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6" name="131 Grupo">
            <a:extLst>
              <a:ext uri="{FF2B5EF4-FFF2-40B4-BE49-F238E27FC236}">
                <a16:creationId xmlns="" xmlns:a16="http://schemas.microsoft.com/office/drawing/2014/main" id="{7AF06508-3C5D-4412-AC21-5DBA5325E901}"/>
              </a:ext>
            </a:extLst>
          </p:cNvPr>
          <p:cNvGrpSpPr/>
          <p:nvPr/>
        </p:nvGrpSpPr>
        <p:grpSpPr>
          <a:xfrm>
            <a:off x="1" y="0"/>
            <a:ext cx="10820366" cy="7200900"/>
            <a:chOff x="-3176" y="0"/>
            <a:chExt cx="15497539" cy="9001125"/>
          </a:xfrm>
        </p:grpSpPr>
        <p:pic>
          <p:nvPicPr>
            <p:cNvPr id="47" name="Picture 2">
              <a:extLst>
                <a:ext uri="{FF2B5EF4-FFF2-40B4-BE49-F238E27FC236}">
                  <a16:creationId xmlns="" xmlns:a16="http://schemas.microsoft.com/office/drawing/2014/main" id="{173F8953-19AD-4DB5-B204-1BCF7C7EB0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8" name="Picture 6">
              <a:extLst>
                <a:ext uri="{FF2B5EF4-FFF2-40B4-BE49-F238E27FC236}">
                  <a16:creationId xmlns="" xmlns:a16="http://schemas.microsoft.com/office/drawing/2014/main" id="{57187260-9031-4B9D-978D-B0AED2EE79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8">
              <a:extLst>
                <a:ext uri="{FF2B5EF4-FFF2-40B4-BE49-F238E27FC236}">
                  <a16:creationId xmlns="" xmlns:a16="http://schemas.microsoft.com/office/drawing/2014/main" id="{2D5816CB-594B-47A5-962E-764BCAA87A2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6">
              <a:extLst>
                <a:ext uri="{FF2B5EF4-FFF2-40B4-BE49-F238E27FC236}">
                  <a16:creationId xmlns="" xmlns:a16="http://schemas.microsoft.com/office/drawing/2014/main" id="{4F3B601B-631A-4A45-A8F8-2F3B5F6469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11">
              <a:extLst>
                <a:ext uri="{FF2B5EF4-FFF2-40B4-BE49-F238E27FC236}">
                  <a16:creationId xmlns="" xmlns:a16="http://schemas.microsoft.com/office/drawing/2014/main" id="{3AC7FC65-8FFF-436A-A0B6-C2D48C05235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675 CuadroTexto">
            <a:extLst>
              <a:ext uri="{FF2B5EF4-FFF2-40B4-BE49-F238E27FC236}">
                <a16:creationId xmlns="" xmlns:a16="http://schemas.microsoft.com/office/drawing/2014/main" id="{BA9B87B7-9772-4D22-81C1-ADF8089DF084}"/>
              </a:ext>
            </a:extLst>
          </p:cNvPr>
          <p:cNvSpPr txBox="1"/>
          <p:nvPr/>
        </p:nvSpPr>
        <p:spPr>
          <a:xfrm>
            <a:off x="2827218" y="3417861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6006</a:t>
            </a:r>
            <a:endParaRPr lang="es-MX" dirty="0"/>
          </a:p>
        </p:txBody>
      </p:sp>
      <p:sp>
        <p:nvSpPr>
          <p:cNvPr id="25" name="675 CuadroTexto">
            <a:extLst>
              <a:ext uri="{FF2B5EF4-FFF2-40B4-BE49-F238E27FC236}">
                <a16:creationId xmlns="" xmlns:a16="http://schemas.microsoft.com/office/drawing/2014/main" id="{F85361C5-D73D-443C-AE5C-31E8A77752DD}"/>
              </a:ext>
            </a:extLst>
          </p:cNvPr>
          <p:cNvSpPr txBox="1"/>
          <p:nvPr/>
        </p:nvSpPr>
        <p:spPr>
          <a:xfrm>
            <a:off x="7558009" y="3448595"/>
            <a:ext cx="466253" cy="17088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5960</a:t>
            </a:r>
            <a:endParaRPr lang="es-MX" dirty="0"/>
          </a:p>
        </p:txBody>
      </p:sp>
      <p:sp>
        <p:nvSpPr>
          <p:cNvPr id="26" name="67 Forma libre">
            <a:extLst>
              <a:ext uri="{FF2B5EF4-FFF2-40B4-BE49-F238E27FC236}">
                <a16:creationId xmlns="" xmlns:a16="http://schemas.microsoft.com/office/drawing/2014/main" id="{80DF4AC4-4F06-4065-9036-9B7F0D1F21C1}"/>
              </a:ext>
            </a:extLst>
          </p:cNvPr>
          <p:cNvSpPr/>
          <p:nvPr/>
        </p:nvSpPr>
        <p:spPr>
          <a:xfrm>
            <a:off x="4580958" y="1249360"/>
            <a:ext cx="1547991" cy="8720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</p:txBody>
      </p:sp>
      <p:sp>
        <p:nvSpPr>
          <p:cNvPr id="27" name="353 CuadroTexto">
            <a:extLst>
              <a:ext uri="{FF2B5EF4-FFF2-40B4-BE49-F238E27FC236}">
                <a16:creationId xmlns="" xmlns:a16="http://schemas.microsoft.com/office/drawing/2014/main" id="{6862D8E7-591D-414F-A6E6-9D2C0DA5F3B1}"/>
              </a:ext>
            </a:extLst>
          </p:cNvPr>
          <p:cNvSpPr txBox="1"/>
          <p:nvPr/>
        </p:nvSpPr>
        <p:spPr>
          <a:xfrm>
            <a:off x="4580958" y="1951009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28" name="354 CuadroTexto">
            <a:extLst>
              <a:ext uri="{FF2B5EF4-FFF2-40B4-BE49-F238E27FC236}">
                <a16:creationId xmlns="" xmlns:a16="http://schemas.microsoft.com/office/drawing/2014/main" id="{57006AA4-F312-40A6-98BD-A2D924EC9FBD}"/>
              </a:ext>
            </a:extLst>
          </p:cNvPr>
          <p:cNvSpPr txBox="1"/>
          <p:nvPr/>
        </p:nvSpPr>
        <p:spPr>
          <a:xfrm>
            <a:off x="5686425" y="1951009"/>
            <a:ext cx="442524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5792</a:t>
            </a:r>
            <a:endParaRPr lang="es-MX" dirty="0"/>
          </a:p>
        </p:txBody>
      </p:sp>
      <p:cxnSp>
        <p:nvCxnSpPr>
          <p:cNvPr id="31" name="1620 Conector recto">
            <a:extLst>
              <a:ext uri="{FF2B5EF4-FFF2-40B4-BE49-F238E27FC236}">
                <a16:creationId xmlns="" xmlns:a16="http://schemas.microsoft.com/office/drawing/2014/main" id="{60F4108E-9039-4A9F-A1FC-390D273DB564}"/>
              </a:ext>
            </a:extLst>
          </p:cNvPr>
          <p:cNvCxnSpPr>
            <a:cxnSpLocks/>
          </p:cNvCxnSpPr>
          <p:nvPr/>
        </p:nvCxnSpPr>
        <p:spPr>
          <a:xfrm>
            <a:off x="7221303" y="3619483"/>
            <a:ext cx="0" cy="98154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1602 Conector recto">
            <a:extLst>
              <a:ext uri="{FF2B5EF4-FFF2-40B4-BE49-F238E27FC236}">
                <a16:creationId xmlns="" xmlns:a16="http://schemas.microsoft.com/office/drawing/2014/main" id="{A667F008-D66E-4694-B4AF-4F9500DB6DFE}"/>
              </a:ext>
            </a:extLst>
          </p:cNvPr>
          <p:cNvCxnSpPr>
            <a:cxnSpLocks/>
          </p:cNvCxnSpPr>
          <p:nvPr/>
        </p:nvCxnSpPr>
        <p:spPr>
          <a:xfrm flipV="1">
            <a:off x="5410348" y="3871084"/>
            <a:ext cx="3553649" cy="1032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1620 Conector recto">
            <a:extLst>
              <a:ext uri="{FF2B5EF4-FFF2-40B4-BE49-F238E27FC236}">
                <a16:creationId xmlns="" xmlns:a16="http://schemas.microsoft.com/office/drawing/2014/main" id="{148A3C28-1F39-4915-A2DE-21A67B91D8C5}"/>
              </a:ext>
            </a:extLst>
          </p:cNvPr>
          <p:cNvCxnSpPr>
            <a:cxnSpLocks/>
          </p:cNvCxnSpPr>
          <p:nvPr/>
        </p:nvCxnSpPr>
        <p:spPr>
          <a:xfrm>
            <a:off x="5400675" y="3881405"/>
            <a:ext cx="0" cy="25160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1620 Conector recto">
            <a:extLst>
              <a:ext uri="{FF2B5EF4-FFF2-40B4-BE49-F238E27FC236}">
                <a16:creationId xmlns="" xmlns:a16="http://schemas.microsoft.com/office/drawing/2014/main" id="{B9773790-C00D-4932-8512-5BC149792677}"/>
              </a:ext>
            </a:extLst>
          </p:cNvPr>
          <p:cNvCxnSpPr>
            <a:cxnSpLocks/>
          </p:cNvCxnSpPr>
          <p:nvPr/>
        </p:nvCxnSpPr>
        <p:spPr>
          <a:xfrm>
            <a:off x="8963997" y="3863517"/>
            <a:ext cx="0" cy="7375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1609 Forma libre">
            <a:extLst>
              <a:ext uri="{FF2B5EF4-FFF2-40B4-BE49-F238E27FC236}">
                <a16:creationId xmlns="" xmlns:a16="http://schemas.microsoft.com/office/drawing/2014/main" id="{61FF91CE-AFAA-4DEF-9964-E6D8E0FA07B5}"/>
              </a:ext>
            </a:extLst>
          </p:cNvPr>
          <p:cNvSpPr/>
          <p:nvPr/>
        </p:nvSpPr>
        <p:spPr>
          <a:xfrm>
            <a:off x="6369249" y="4601023"/>
            <a:ext cx="1635846" cy="93603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Abogado Especialista</a:t>
            </a:r>
          </a:p>
        </p:txBody>
      </p:sp>
      <p:sp>
        <p:nvSpPr>
          <p:cNvPr id="37" name="1609 Forma libre">
            <a:extLst>
              <a:ext uri="{FF2B5EF4-FFF2-40B4-BE49-F238E27FC236}">
                <a16:creationId xmlns="" xmlns:a16="http://schemas.microsoft.com/office/drawing/2014/main" id="{E4DAF4E6-BEDB-48A1-B49B-F13249AAEBEF}"/>
              </a:ext>
            </a:extLst>
          </p:cNvPr>
          <p:cNvSpPr/>
          <p:nvPr/>
        </p:nvSpPr>
        <p:spPr>
          <a:xfrm>
            <a:off x="8180007" y="4601023"/>
            <a:ext cx="1635846" cy="93603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Quejas, Denuncias y Comunicación</a:t>
            </a:r>
          </a:p>
        </p:txBody>
      </p:sp>
      <p:sp>
        <p:nvSpPr>
          <p:cNvPr id="38" name="1609 Forma libre">
            <a:extLst>
              <a:ext uri="{FF2B5EF4-FFF2-40B4-BE49-F238E27FC236}">
                <a16:creationId xmlns="" xmlns:a16="http://schemas.microsoft.com/office/drawing/2014/main" id="{A0A43881-E061-4D07-9B2D-B58D924D468E}"/>
              </a:ext>
            </a:extLst>
          </p:cNvPr>
          <p:cNvSpPr/>
          <p:nvPr/>
        </p:nvSpPr>
        <p:spPr>
          <a:xfrm>
            <a:off x="4582752" y="4122685"/>
            <a:ext cx="1635846" cy="93603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Inspector Elite</a:t>
            </a:r>
          </a:p>
        </p:txBody>
      </p:sp>
      <p:sp>
        <p:nvSpPr>
          <p:cNvPr id="43" name="1610 CuadroTexto">
            <a:extLst>
              <a:ext uri="{FF2B5EF4-FFF2-40B4-BE49-F238E27FC236}">
                <a16:creationId xmlns="" xmlns:a16="http://schemas.microsoft.com/office/drawing/2014/main" id="{63F13049-8E4D-474C-B640-A5D7F3C20693}"/>
              </a:ext>
            </a:extLst>
          </p:cNvPr>
          <p:cNvSpPr txBox="1"/>
          <p:nvPr/>
        </p:nvSpPr>
        <p:spPr>
          <a:xfrm>
            <a:off x="4579637" y="4889442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44" name="1610 CuadroTexto">
            <a:extLst>
              <a:ext uri="{FF2B5EF4-FFF2-40B4-BE49-F238E27FC236}">
                <a16:creationId xmlns="" xmlns:a16="http://schemas.microsoft.com/office/drawing/2014/main" id="{84DC65AA-D065-4D92-8285-0EBD71451E4A}"/>
              </a:ext>
            </a:extLst>
          </p:cNvPr>
          <p:cNvSpPr txBox="1"/>
          <p:nvPr/>
        </p:nvSpPr>
        <p:spPr>
          <a:xfrm>
            <a:off x="5795397" y="4889441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6163</a:t>
            </a:r>
            <a:endParaRPr lang="es-MX" dirty="0"/>
          </a:p>
        </p:txBody>
      </p:sp>
      <p:sp>
        <p:nvSpPr>
          <p:cNvPr id="45" name="1610 CuadroTexto">
            <a:extLst>
              <a:ext uri="{FF2B5EF4-FFF2-40B4-BE49-F238E27FC236}">
                <a16:creationId xmlns="" xmlns:a16="http://schemas.microsoft.com/office/drawing/2014/main" id="{D2CA5167-346A-489D-AC49-CE5515F5FB26}"/>
              </a:ext>
            </a:extLst>
          </p:cNvPr>
          <p:cNvSpPr txBox="1"/>
          <p:nvPr/>
        </p:nvSpPr>
        <p:spPr>
          <a:xfrm>
            <a:off x="7558009" y="5362409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6294</a:t>
            </a:r>
            <a:endParaRPr lang="es-MX" dirty="0"/>
          </a:p>
        </p:txBody>
      </p:sp>
      <p:sp>
        <p:nvSpPr>
          <p:cNvPr id="52" name="1610 CuadroTexto">
            <a:extLst>
              <a:ext uri="{FF2B5EF4-FFF2-40B4-BE49-F238E27FC236}">
                <a16:creationId xmlns="" xmlns:a16="http://schemas.microsoft.com/office/drawing/2014/main" id="{296BFFEC-944B-4CEA-994C-538122DEAA3F}"/>
              </a:ext>
            </a:extLst>
          </p:cNvPr>
          <p:cNvSpPr txBox="1"/>
          <p:nvPr/>
        </p:nvSpPr>
        <p:spPr>
          <a:xfrm>
            <a:off x="6388416" y="5362542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53" name="1610 CuadroTexto">
            <a:extLst>
              <a:ext uri="{FF2B5EF4-FFF2-40B4-BE49-F238E27FC236}">
                <a16:creationId xmlns="" xmlns:a16="http://schemas.microsoft.com/office/drawing/2014/main" id="{FC231D14-A471-46C3-BFD8-CCE11118F0EE}"/>
              </a:ext>
            </a:extLst>
          </p:cNvPr>
          <p:cNvSpPr txBox="1"/>
          <p:nvPr/>
        </p:nvSpPr>
        <p:spPr>
          <a:xfrm>
            <a:off x="8180007" y="5362410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54" name="1610 CuadroTexto">
            <a:extLst>
              <a:ext uri="{FF2B5EF4-FFF2-40B4-BE49-F238E27FC236}">
                <a16:creationId xmlns="" xmlns:a16="http://schemas.microsoft.com/office/drawing/2014/main" id="{0977CE7C-4A78-4F8B-86A3-3C103A209033}"/>
              </a:ext>
            </a:extLst>
          </p:cNvPr>
          <p:cNvSpPr txBox="1"/>
          <p:nvPr/>
        </p:nvSpPr>
        <p:spPr>
          <a:xfrm>
            <a:off x="9389535" y="5362410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6293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43</Words>
  <Application>Microsoft Office PowerPoint</Application>
  <PresentationFormat>Personalizado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52</cp:revision>
  <dcterms:created xsi:type="dcterms:W3CDTF">2017-05-10T16:05:42Z</dcterms:created>
  <dcterms:modified xsi:type="dcterms:W3CDTF">2020-02-26T15:33:56Z</dcterms:modified>
</cp:coreProperties>
</file>