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856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1050" y="168"/>
      </p:cViewPr>
      <p:guideLst>
        <p:guide orient="horz" pos="3856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0108" y="2236951"/>
            <a:ext cx="9181148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20210" y="4080515"/>
            <a:ext cx="7560946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2333429" y="288390"/>
            <a:ext cx="3827353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51364" y="288390"/>
            <a:ext cx="11302037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3242" y="4627266"/>
            <a:ext cx="9181148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3242" y="3052052"/>
            <a:ext cx="9181148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51365" y="1680223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596082" y="1680223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3" y="288373"/>
            <a:ext cx="9721216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3" y="1611871"/>
            <a:ext cx="4772473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0073" y="2283634"/>
            <a:ext cx="4772473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86942" y="1611871"/>
            <a:ext cx="4774346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86942" y="2283634"/>
            <a:ext cx="4774346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3" y="286706"/>
            <a:ext cx="3553570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3032" y="286707"/>
            <a:ext cx="6038253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0073" y="1506857"/>
            <a:ext cx="3553570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17146" y="5040649"/>
            <a:ext cx="648081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17146" y="643417"/>
            <a:ext cx="648081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17146" y="5635723"/>
            <a:ext cx="648081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40073" y="288373"/>
            <a:ext cx="9721216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3" y="1680223"/>
            <a:ext cx="9721216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40073" y="6674189"/>
            <a:ext cx="252031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90464" y="6674189"/>
            <a:ext cx="3420429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740975" y="6674189"/>
            <a:ext cx="2520314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delegacion%20en%20el%20estado%20de%20queretaro/Subdelegado%20de%20Inspeccion%20de%20Recursos%20Naturales%20en%20el%20Estado%20de%20Queretaro%206008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://transparencia.profepa.gob.mx/Transparencia/TransparenciaDGP/PERFILES%20DE%20PUESTO/perfiles%20organigramas/delegacion%20en%20el%20estado%20de%20queretaro/JEFE%20DE%20DEPARTAMENTO%20DE%20QUEJAS,%20DENUNCIAS%20Y%20COMUNICACION%20EN%20E%206264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delegacion%20en%20el%20estado%20de%20queretaro/INSPECTOR%20GENERAL%20DE%20EMERGENCIAS%20AMBIENTALES%206169.htm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queretaro/Subdelegado%20de%20Inspeccion%20Industrial%20en%20el%20Estado%20de%20Queretaro%206019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557953" y="288083"/>
            <a:ext cx="57230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Querétaro</a:t>
            </a:r>
          </a:p>
        </p:txBody>
      </p:sp>
      <p:sp>
        <p:nvSpPr>
          <p:cNvPr id="1595" name="26 Botón de acción: Inicio">
            <a:hlinkClick r:id="rId2" highlightClick="1"/>
          </p:cNvPr>
          <p:cNvSpPr/>
          <p:nvPr/>
        </p:nvSpPr>
        <p:spPr>
          <a:xfrm>
            <a:off x="292325" y="6491426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596" name="27 Botón de acción: Hacia atrás o Anterior">
            <a:hlinkClick r:id="rId3" highlightClick="1"/>
          </p:cNvPr>
          <p:cNvSpPr/>
          <p:nvPr/>
        </p:nvSpPr>
        <p:spPr>
          <a:xfrm>
            <a:off x="886755" y="6504902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640" name="1639 Forma libre"/>
          <p:cNvSpPr/>
          <p:nvPr/>
        </p:nvSpPr>
        <p:spPr>
          <a:xfrm>
            <a:off x="1563645" y="2728069"/>
            <a:ext cx="1751825" cy="92663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Industrial</a:t>
            </a:r>
          </a:p>
        </p:txBody>
      </p:sp>
      <p:sp>
        <p:nvSpPr>
          <p:cNvPr id="1641" name="1640 CuadroTexto"/>
          <p:cNvSpPr txBox="1"/>
          <p:nvPr/>
        </p:nvSpPr>
        <p:spPr>
          <a:xfrm>
            <a:off x="1563645" y="3485427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1643" name="1642 Conector recto"/>
          <p:cNvCxnSpPr>
            <a:cxnSpLocks/>
          </p:cNvCxnSpPr>
          <p:nvPr/>
        </p:nvCxnSpPr>
        <p:spPr>
          <a:xfrm>
            <a:off x="2439558" y="2471990"/>
            <a:ext cx="576064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44" name="1643 Conector recto"/>
          <p:cNvCxnSpPr/>
          <p:nvPr/>
        </p:nvCxnSpPr>
        <p:spPr>
          <a:xfrm>
            <a:off x="2439558" y="2471990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45" name="1644 Conector recto"/>
          <p:cNvCxnSpPr>
            <a:cxnSpLocks/>
          </p:cNvCxnSpPr>
          <p:nvPr/>
        </p:nvCxnSpPr>
        <p:spPr>
          <a:xfrm>
            <a:off x="5354953" y="2120286"/>
            <a:ext cx="0" cy="3280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46" name="1645 Forma libre"/>
          <p:cNvSpPr/>
          <p:nvPr/>
        </p:nvSpPr>
        <p:spPr>
          <a:xfrm>
            <a:off x="7302923" y="2744831"/>
            <a:ext cx="1771325" cy="92663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</a:p>
        </p:txBody>
      </p:sp>
      <p:sp>
        <p:nvSpPr>
          <p:cNvPr id="1647" name="1646 CuadroTexto"/>
          <p:cNvSpPr txBox="1"/>
          <p:nvPr/>
        </p:nvSpPr>
        <p:spPr>
          <a:xfrm>
            <a:off x="7321129" y="3502190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1649" name="1648 Conector recto"/>
          <p:cNvCxnSpPr/>
          <p:nvPr/>
        </p:nvCxnSpPr>
        <p:spPr>
          <a:xfrm>
            <a:off x="8189110" y="2471990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6" name="131 Grupo">
            <a:extLst>
              <a:ext uri="{FF2B5EF4-FFF2-40B4-BE49-F238E27FC236}">
                <a16:creationId xmlns="" xmlns:a16="http://schemas.microsoft.com/office/drawing/2014/main" id="{E73EFCA3-4E44-4023-8589-064027B98785}"/>
              </a:ext>
            </a:extLst>
          </p:cNvPr>
          <p:cNvGrpSpPr/>
          <p:nvPr/>
        </p:nvGrpSpPr>
        <p:grpSpPr>
          <a:xfrm>
            <a:off x="0" y="0"/>
            <a:ext cx="10801350" cy="7200900"/>
            <a:chOff x="-3176" y="0"/>
            <a:chExt cx="15497539" cy="9001125"/>
          </a:xfrm>
        </p:grpSpPr>
        <p:pic>
          <p:nvPicPr>
            <p:cNvPr id="47" name="Picture 2">
              <a:extLst>
                <a:ext uri="{FF2B5EF4-FFF2-40B4-BE49-F238E27FC236}">
                  <a16:creationId xmlns="" xmlns:a16="http://schemas.microsoft.com/office/drawing/2014/main" id="{44F29E9E-C8D0-4C5B-8505-397C04C7A9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8" name="Picture 6">
              <a:extLst>
                <a:ext uri="{FF2B5EF4-FFF2-40B4-BE49-F238E27FC236}">
                  <a16:creationId xmlns="" xmlns:a16="http://schemas.microsoft.com/office/drawing/2014/main" id="{D1682707-47C9-4D0C-BFD0-F77B3C8D77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8">
              <a:extLst>
                <a:ext uri="{FF2B5EF4-FFF2-40B4-BE49-F238E27FC236}">
                  <a16:creationId xmlns="" xmlns:a16="http://schemas.microsoft.com/office/drawing/2014/main" id="{48243D3F-2399-42B9-8B37-520D5209B81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0" name="Picture 6">
              <a:extLst>
                <a:ext uri="{FF2B5EF4-FFF2-40B4-BE49-F238E27FC236}">
                  <a16:creationId xmlns="" xmlns:a16="http://schemas.microsoft.com/office/drawing/2014/main" id="{AAA541A6-17F9-493B-B0A3-2232BA6C66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11">
              <a:extLst>
                <a:ext uri="{FF2B5EF4-FFF2-40B4-BE49-F238E27FC236}">
                  <a16:creationId xmlns="" xmlns:a16="http://schemas.microsoft.com/office/drawing/2014/main" id="{F4741716-BE99-4AC4-B5D2-6C268DA6BB5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675 CuadroTexto">
            <a:extLst>
              <a:ext uri="{FF2B5EF4-FFF2-40B4-BE49-F238E27FC236}">
                <a16:creationId xmlns="" xmlns:a16="http://schemas.microsoft.com/office/drawing/2014/main" id="{BA1EC3F7-3D0B-44AB-952D-8406574DF48F}"/>
              </a:ext>
            </a:extLst>
          </p:cNvPr>
          <p:cNvSpPr txBox="1"/>
          <p:nvPr/>
        </p:nvSpPr>
        <p:spPr>
          <a:xfrm>
            <a:off x="8618288" y="348038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 smtClean="0">
                <a:hlinkClick r:id="rId8"/>
              </a:rPr>
              <a:t>6008</a:t>
            </a:r>
            <a:endParaRPr lang="es-MX" dirty="0"/>
          </a:p>
        </p:txBody>
      </p:sp>
      <p:sp>
        <p:nvSpPr>
          <p:cNvPr id="25" name="675 CuadroTexto">
            <a:extLst>
              <a:ext uri="{FF2B5EF4-FFF2-40B4-BE49-F238E27FC236}">
                <a16:creationId xmlns="" xmlns:a16="http://schemas.microsoft.com/office/drawing/2014/main" id="{52481D82-A4A0-478A-943F-9E043422D29B}"/>
              </a:ext>
            </a:extLst>
          </p:cNvPr>
          <p:cNvSpPr txBox="1"/>
          <p:nvPr/>
        </p:nvSpPr>
        <p:spPr>
          <a:xfrm>
            <a:off x="2839025" y="3469946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6019</a:t>
            </a:r>
            <a:endParaRPr lang="es-MX" dirty="0"/>
          </a:p>
        </p:txBody>
      </p:sp>
      <p:sp>
        <p:nvSpPr>
          <p:cNvPr id="26" name="67 Forma libre">
            <a:extLst>
              <a:ext uri="{FF2B5EF4-FFF2-40B4-BE49-F238E27FC236}">
                <a16:creationId xmlns="" xmlns:a16="http://schemas.microsoft.com/office/drawing/2014/main" id="{1FAE8AB6-6738-4C62-BD45-D4533297BA95}"/>
              </a:ext>
            </a:extLst>
          </p:cNvPr>
          <p:cNvSpPr/>
          <p:nvPr/>
        </p:nvSpPr>
        <p:spPr>
          <a:xfrm>
            <a:off x="4580958" y="1249360"/>
            <a:ext cx="1547991" cy="8720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</p:txBody>
      </p:sp>
      <p:sp>
        <p:nvSpPr>
          <p:cNvPr id="27" name="353 CuadroTexto">
            <a:extLst>
              <a:ext uri="{FF2B5EF4-FFF2-40B4-BE49-F238E27FC236}">
                <a16:creationId xmlns="" xmlns:a16="http://schemas.microsoft.com/office/drawing/2014/main" id="{56674DBA-D881-40CF-BE4A-54D094134BD4}"/>
              </a:ext>
            </a:extLst>
          </p:cNvPr>
          <p:cNvSpPr txBox="1"/>
          <p:nvPr/>
        </p:nvSpPr>
        <p:spPr>
          <a:xfrm>
            <a:off x="4580958" y="1951009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28" name="354 CuadroTexto">
            <a:extLst>
              <a:ext uri="{FF2B5EF4-FFF2-40B4-BE49-F238E27FC236}">
                <a16:creationId xmlns="" xmlns:a16="http://schemas.microsoft.com/office/drawing/2014/main" id="{E5B3D4AE-14FD-4828-AB25-D72A42368AF4}"/>
              </a:ext>
            </a:extLst>
          </p:cNvPr>
          <p:cNvSpPr txBox="1"/>
          <p:nvPr/>
        </p:nvSpPr>
        <p:spPr>
          <a:xfrm>
            <a:off x="5686425" y="1951009"/>
            <a:ext cx="442524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5792</a:t>
            </a:r>
            <a:endParaRPr lang="es-MX" dirty="0"/>
          </a:p>
        </p:txBody>
      </p:sp>
      <p:cxnSp>
        <p:nvCxnSpPr>
          <p:cNvPr id="29" name="1643 Conector recto">
            <a:extLst>
              <a:ext uri="{FF2B5EF4-FFF2-40B4-BE49-F238E27FC236}">
                <a16:creationId xmlns="" xmlns:a16="http://schemas.microsoft.com/office/drawing/2014/main" id="{AA750332-7968-4227-83E3-5764F68C2E5B}"/>
              </a:ext>
            </a:extLst>
          </p:cNvPr>
          <p:cNvCxnSpPr>
            <a:cxnSpLocks/>
          </p:cNvCxnSpPr>
          <p:nvPr/>
        </p:nvCxnSpPr>
        <p:spPr>
          <a:xfrm flipH="1">
            <a:off x="2416235" y="3673868"/>
            <a:ext cx="1" cy="23691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1642 Conector recto">
            <a:extLst>
              <a:ext uri="{FF2B5EF4-FFF2-40B4-BE49-F238E27FC236}">
                <a16:creationId xmlns="" xmlns:a16="http://schemas.microsoft.com/office/drawing/2014/main" id="{A73FEF54-EB39-4901-AFEE-04811E7EFDC4}"/>
              </a:ext>
            </a:extLst>
          </p:cNvPr>
          <p:cNvCxnSpPr>
            <a:cxnSpLocks/>
          </p:cNvCxnSpPr>
          <p:nvPr/>
        </p:nvCxnSpPr>
        <p:spPr>
          <a:xfrm>
            <a:off x="1099555" y="3910782"/>
            <a:ext cx="293296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1643 Conector recto">
            <a:extLst>
              <a:ext uri="{FF2B5EF4-FFF2-40B4-BE49-F238E27FC236}">
                <a16:creationId xmlns="" xmlns:a16="http://schemas.microsoft.com/office/drawing/2014/main" id="{69E2A700-2C2D-4D18-885D-7C72A8B9A281}"/>
              </a:ext>
            </a:extLst>
          </p:cNvPr>
          <p:cNvCxnSpPr>
            <a:cxnSpLocks/>
          </p:cNvCxnSpPr>
          <p:nvPr/>
        </p:nvCxnSpPr>
        <p:spPr>
          <a:xfrm flipH="1">
            <a:off x="1099555" y="3902632"/>
            <a:ext cx="1" cy="23691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1643 Conector recto">
            <a:extLst>
              <a:ext uri="{FF2B5EF4-FFF2-40B4-BE49-F238E27FC236}">
                <a16:creationId xmlns="" xmlns:a16="http://schemas.microsoft.com/office/drawing/2014/main" id="{3050C97D-F56D-4BB6-B145-9CA083523485}"/>
              </a:ext>
            </a:extLst>
          </p:cNvPr>
          <p:cNvCxnSpPr>
            <a:cxnSpLocks/>
          </p:cNvCxnSpPr>
          <p:nvPr/>
        </p:nvCxnSpPr>
        <p:spPr>
          <a:xfrm flipH="1">
            <a:off x="4032524" y="3884553"/>
            <a:ext cx="1" cy="7308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67 Forma libre">
            <a:extLst>
              <a:ext uri="{FF2B5EF4-FFF2-40B4-BE49-F238E27FC236}">
                <a16:creationId xmlns="" xmlns:a16="http://schemas.microsoft.com/office/drawing/2014/main" id="{A95280EA-7684-479F-BFCF-92B922EEF05B}"/>
              </a:ext>
            </a:extLst>
          </p:cNvPr>
          <p:cNvSpPr/>
          <p:nvPr/>
        </p:nvSpPr>
        <p:spPr>
          <a:xfrm>
            <a:off x="3258527" y="4599653"/>
            <a:ext cx="1547991" cy="8720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Departamento de Quejas, Denuncias y Comunicación</a:t>
            </a:r>
          </a:p>
        </p:txBody>
      </p:sp>
      <p:sp>
        <p:nvSpPr>
          <p:cNvPr id="37" name="67 Forma libre">
            <a:extLst>
              <a:ext uri="{FF2B5EF4-FFF2-40B4-BE49-F238E27FC236}">
                <a16:creationId xmlns="" xmlns:a16="http://schemas.microsoft.com/office/drawing/2014/main" id="{0C8916F0-1252-4F86-A05B-2B7B6B101478}"/>
              </a:ext>
            </a:extLst>
          </p:cNvPr>
          <p:cNvSpPr/>
          <p:nvPr/>
        </p:nvSpPr>
        <p:spPr>
          <a:xfrm>
            <a:off x="325559" y="4163621"/>
            <a:ext cx="1547991" cy="8720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Inspector General de Emergencias Ambientales</a:t>
            </a:r>
            <a:endParaRPr lang="es-MX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1640 CuadroTexto">
            <a:extLst>
              <a:ext uri="{FF2B5EF4-FFF2-40B4-BE49-F238E27FC236}">
                <a16:creationId xmlns="" xmlns:a16="http://schemas.microsoft.com/office/drawing/2014/main" id="{4B1DE4DC-5EDE-4556-BEB0-51D0F5FB92FB}"/>
              </a:ext>
            </a:extLst>
          </p:cNvPr>
          <p:cNvSpPr txBox="1"/>
          <p:nvPr/>
        </p:nvSpPr>
        <p:spPr>
          <a:xfrm>
            <a:off x="325559" y="4866408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O23</a:t>
            </a:r>
          </a:p>
        </p:txBody>
      </p:sp>
      <p:sp>
        <p:nvSpPr>
          <p:cNvPr id="40" name="1640 CuadroTexto">
            <a:extLst>
              <a:ext uri="{FF2B5EF4-FFF2-40B4-BE49-F238E27FC236}">
                <a16:creationId xmlns="" xmlns:a16="http://schemas.microsoft.com/office/drawing/2014/main" id="{19EE8C2D-DE26-4C31-B8CA-5925E24951B7}"/>
              </a:ext>
            </a:extLst>
          </p:cNvPr>
          <p:cNvSpPr txBox="1"/>
          <p:nvPr/>
        </p:nvSpPr>
        <p:spPr>
          <a:xfrm>
            <a:off x="1440508" y="4873037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6169</a:t>
            </a:r>
            <a:endParaRPr lang="es-MX" dirty="0"/>
          </a:p>
        </p:txBody>
      </p:sp>
      <p:sp>
        <p:nvSpPr>
          <p:cNvPr id="41" name="1640 CuadroTexto">
            <a:extLst>
              <a:ext uri="{FF2B5EF4-FFF2-40B4-BE49-F238E27FC236}">
                <a16:creationId xmlns="" xmlns:a16="http://schemas.microsoft.com/office/drawing/2014/main" id="{75332797-3D6E-4E77-85AE-F75CB3534FFC}"/>
              </a:ext>
            </a:extLst>
          </p:cNvPr>
          <p:cNvSpPr txBox="1"/>
          <p:nvPr/>
        </p:nvSpPr>
        <p:spPr>
          <a:xfrm>
            <a:off x="3258527" y="5302440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42" name="1640 CuadroTexto">
            <a:extLst>
              <a:ext uri="{FF2B5EF4-FFF2-40B4-BE49-F238E27FC236}">
                <a16:creationId xmlns="" xmlns:a16="http://schemas.microsoft.com/office/drawing/2014/main" id="{3D11FF54-8AD9-4E1B-BB71-E369F1F57F68}"/>
              </a:ext>
            </a:extLst>
          </p:cNvPr>
          <p:cNvSpPr txBox="1"/>
          <p:nvPr/>
        </p:nvSpPr>
        <p:spPr>
          <a:xfrm>
            <a:off x="4380200" y="5302441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6264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44</Words>
  <Application>Microsoft Office PowerPoint</Application>
  <PresentationFormat>Personalizado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52</cp:revision>
  <dcterms:created xsi:type="dcterms:W3CDTF">2017-05-10T16:05:42Z</dcterms:created>
  <dcterms:modified xsi:type="dcterms:W3CDTF">2020-02-26T15:36:53Z</dcterms:modified>
</cp:coreProperties>
</file>