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601575" cy="72009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266">
          <p15:clr>
            <a:srgbClr val="A4A3A4"/>
          </p15:clr>
        </p15:guide>
        <p15:guide id="2" pos="39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2" d="100"/>
          <a:sy n="92" d="100"/>
        </p:scale>
        <p:origin x="-534" y="168"/>
      </p:cViewPr>
      <p:guideLst>
        <p:guide orient="horz" pos="3266"/>
        <p:guide pos="39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45126" y="2236951"/>
            <a:ext cx="10711339" cy="15435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90245" y="4080515"/>
            <a:ext cx="8821104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16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596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4389002" y="288392"/>
            <a:ext cx="4465245" cy="61441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93259" y="288392"/>
            <a:ext cx="13185710" cy="614410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282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869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95449" y="4627268"/>
            <a:ext cx="10711339" cy="143017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95449" y="3052052"/>
            <a:ext cx="10711339" cy="157519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05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993259" y="1680223"/>
            <a:ext cx="8825479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0028762" y="1680223"/>
            <a:ext cx="8825479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6125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0085" y="288373"/>
            <a:ext cx="11341419" cy="120015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30085" y="1611871"/>
            <a:ext cx="5567885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30085" y="2283636"/>
            <a:ext cx="5567885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401433" y="1611871"/>
            <a:ext cx="5570070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401433" y="2283636"/>
            <a:ext cx="5570070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664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19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43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0085" y="286706"/>
            <a:ext cx="4145832" cy="12201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926871" y="286707"/>
            <a:ext cx="7044628" cy="614576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30085" y="1506857"/>
            <a:ext cx="4145832" cy="49256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689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70005" y="5040651"/>
            <a:ext cx="7560945" cy="595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470005" y="643417"/>
            <a:ext cx="7560945" cy="4320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470005" y="5635725"/>
            <a:ext cx="7560945" cy="8451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042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30085" y="288373"/>
            <a:ext cx="11341419" cy="1200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30085" y="1680223"/>
            <a:ext cx="11341419" cy="4752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30086" y="6674191"/>
            <a:ext cx="2940366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5C049-607C-48A1-ADC1-45AF2B79AA0C}" type="datetimeFigureOut">
              <a:rPr lang="es-MX" smtClean="0"/>
              <a:t>26/02/2020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05542" y="6674191"/>
            <a:ext cx="3990501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9031138" y="6674191"/>
            <a:ext cx="2940366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656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transparencia.profepa.gob.mx/Transparencia/TransparenciaDGP/PERFILES%20DE%20PUESTO/perfiles%20organigramas/delegacion%20en%20el%20estado%20de%20quintana%20roo/Subdelegado%20de%20Inspeccion%20de%20Recursos%20Naturales%20en%20el%20Estado%20de%20Quintana%20Roo%205996.htm" TargetMode="External"/><Relationship Id="rId13" Type="http://schemas.openxmlformats.org/officeDocument/2006/relationships/hyperlink" Target="http://transparencia.profepa.gob.mx/Transparencia/TransparenciaDGP/PERFILES%20DE%20PUESTO/perfiles%20organigramas/delegacion%20en%20el%20estado%20de%20quintana%20roo/JEFE%20DE%20DEPARTAMENTO%20DE%20REPRESENTACION%20REGIONAL%20(A)%20EN%20EL%20ESTA%206189.htm" TargetMode="External"/><Relationship Id="rId3" Type="http://schemas.openxmlformats.org/officeDocument/2006/relationships/hyperlink" Target="http://transparencia.profepa.gob.mx/Transparencia/TransparenciaDGP/ORGANIGRAMA/procuraduria%20federa/MAPA%20DELEGACIONES.pdf" TargetMode="External"/><Relationship Id="rId7" Type="http://schemas.openxmlformats.org/officeDocument/2006/relationships/image" Target="../media/image4.png"/><Relationship Id="rId12" Type="http://schemas.openxmlformats.org/officeDocument/2006/relationships/hyperlink" Target="http://transparencia.profepa.gob.mx/Transparencia/TransparenciaDGP/PERFILES%20DE%20PUESTO/perfiles%20organigramas/delegacion%20en%20el%20estado%20de%20quintana%20roo/JEFE%20DE%20DEPARTAMENTO%20DE%20QUEJAS,%20DENUNCIAS%20Y%20COMUNICACION%20EN%20EL%206289.htm" TargetMode="External"/><Relationship Id="rId2" Type="http://schemas.openxmlformats.org/officeDocument/2006/relationships/hyperlink" Target="http://transparencia.profepa.gob.mx/Transparencia/TransparenciaDGP/ORGANIGRAMA/formas/PROFEPA%20basica_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hyperlink" Target="http://transparencia.profepa.gob.mx/Transparencia/TransparenciaDGP/PERFILES%20DE%20PUESTO/perfiles%20organigramas/procuraduria%20federal%20de%20proteccion%20al%20ambiente%20estructura%20basica/PROCURADOR%20FEDERAL%20DE%20PROTECCION%20AL%20AMBIENTE%205792.htm" TargetMode="External"/><Relationship Id="rId5" Type="http://schemas.openxmlformats.org/officeDocument/2006/relationships/image" Target="../media/image2.png"/><Relationship Id="rId10" Type="http://schemas.openxmlformats.org/officeDocument/2006/relationships/hyperlink" Target="http://transparencia.profepa.gob.mx/Transparencia/TransparenciaDGP/PERFILES%20DE%20PUESTO/perfiles%20organigramas/delegacion%20en%20el%20estado%20de%20quintana%20roo/Subdelegado%20Juridico%20en%20el%20Estado%20de%20Quintana%20Roo%205981.htm" TargetMode="External"/><Relationship Id="rId4" Type="http://schemas.openxmlformats.org/officeDocument/2006/relationships/image" Target="../media/image1.png"/><Relationship Id="rId9" Type="http://schemas.openxmlformats.org/officeDocument/2006/relationships/hyperlink" Target="http://transparencia.profepa.gob.mx/Transparencia/TransparenciaDGP/PERFILES%20DE%20PUESTO/perfiles%20organigramas/delegacion%20en%20el%20estado%20de%20quintana%20roo/Subdelegado%20de%20Impacto%20Ambiental%20y%20Zofemat%20en%20el%20Estado%20de%20Quintana%20Roo%205999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132435" y="330473"/>
            <a:ext cx="6266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Delegación en el Estado de Quintana Roo</a:t>
            </a:r>
          </a:p>
        </p:txBody>
      </p:sp>
      <p:sp>
        <p:nvSpPr>
          <p:cNvPr id="1747" name="26 Botón de acción: Inicio">
            <a:hlinkClick r:id="rId2" highlightClick="1"/>
          </p:cNvPr>
          <p:cNvSpPr/>
          <p:nvPr/>
        </p:nvSpPr>
        <p:spPr>
          <a:xfrm>
            <a:off x="324123" y="6471121"/>
            <a:ext cx="422238" cy="369688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1748" name="27 Botón de acción: Hacia atrás o Anterior">
            <a:hlinkClick r:id="rId3" highlightClick="1"/>
          </p:cNvPr>
          <p:cNvSpPr/>
          <p:nvPr/>
        </p:nvSpPr>
        <p:spPr>
          <a:xfrm>
            <a:off x="1191305" y="6480770"/>
            <a:ext cx="425600" cy="360040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1752" name="1751 Forma libre"/>
          <p:cNvSpPr/>
          <p:nvPr/>
        </p:nvSpPr>
        <p:spPr>
          <a:xfrm>
            <a:off x="1879109" y="2500788"/>
            <a:ext cx="1755370" cy="951724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de Inspección de Recursos Naturales</a:t>
            </a:r>
          </a:p>
        </p:txBody>
      </p:sp>
      <p:sp>
        <p:nvSpPr>
          <p:cNvPr id="1753" name="1752 CuadroTexto"/>
          <p:cNvSpPr txBox="1"/>
          <p:nvPr/>
        </p:nvSpPr>
        <p:spPr>
          <a:xfrm>
            <a:off x="1879109" y="3287814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cxnSp>
        <p:nvCxnSpPr>
          <p:cNvPr id="1755" name="1754 Conector recto"/>
          <p:cNvCxnSpPr>
            <a:cxnSpLocks/>
          </p:cNvCxnSpPr>
          <p:nvPr/>
        </p:nvCxnSpPr>
        <p:spPr>
          <a:xfrm>
            <a:off x="2775480" y="2241260"/>
            <a:ext cx="7070778" cy="2078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56" name="1755 Conector recto"/>
          <p:cNvCxnSpPr/>
          <p:nvPr/>
        </p:nvCxnSpPr>
        <p:spPr>
          <a:xfrm>
            <a:off x="2781539" y="2241260"/>
            <a:ext cx="0" cy="2560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57" name="1756 Conector recto"/>
          <p:cNvCxnSpPr>
            <a:cxnSpLocks/>
          </p:cNvCxnSpPr>
          <p:nvPr/>
        </p:nvCxnSpPr>
        <p:spPr>
          <a:xfrm flipH="1">
            <a:off x="6317713" y="2040487"/>
            <a:ext cx="1" cy="47763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58" name="1757 Forma libre"/>
          <p:cNvSpPr/>
          <p:nvPr/>
        </p:nvSpPr>
        <p:spPr>
          <a:xfrm>
            <a:off x="8994217" y="2506682"/>
            <a:ext cx="1664115" cy="94270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de Impacto Ambiental y ZOFEMAT</a:t>
            </a:r>
          </a:p>
        </p:txBody>
      </p:sp>
      <p:sp>
        <p:nvSpPr>
          <p:cNvPr id="1759" name="1758 CuadroTexto"/>
          <p:cNvSpPr txBox="1"/>
          <p:nvPr/>
        </p:nvSpPr>
        <p:spPr>
          <a:xfrm>
            <a:off x="8994217" y="3280112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cxnSp>
        <p:nvCxnSpPr>
          <p:cNvPr id="1761" name="1760 Conector recto"/>
          <p:cNvCxnSpPr/>
          <p:nvPr/>
        </p:nvCxnSpPr>
        <p:spPr>
          <a:xfrm>
            <a:off x="6338499" y="3457091"/>
            <a:ext cx="0" cy="2560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63" name="1762 Forma libre"/>
          <p:cNvSpPr/>
          <p:nvPr/>
        </p:nvSpPr>
        <p:spPr>
          <a:xfrm>
            <a:off x="5434891" y="2483869"/>
            <a:ext cx="1714308" cy="962458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Jurídica</a:t>
            </a:r>
          </a:p>
        </p:txBody>
      </p:sp>
      <p:sp>
        <p:nvSpPr>
          <p:cNvPr id="1764" name="1763 CuadroTexto"/>
          <p:cNvSpPr txBox="1"/>
          <p:nvPr/>
        </p:nvSpPr>
        <p:spPr>
          <a:xfrm>
            <a:off x="5448771" y="3308946"/>
            <a:ext cx="402103" cy="154179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 </a:t>
            </a:r>
          </a:p>
        </p:txBody>
      </p:sp>
      <p:grpSp>
        <p:nvGrpSpPr>
          <p:cNvPr id="40" name="131 Grupo">
            <a:extLst>
              <a:ext uri="{FF2B5EF4-FFF2-40B4-BE49-F238E27FC236}">
                <a16:creationId xmlns="" xmlns:a16="http://schemas.microsoft.com/office/drawing/2014/main" id="{BA79890A-EC84-4A16-8E58-1261B73ECF06}"/>
              </a:ext>
            </a:extLst>
          </p:cNvPr>
          <p:cNvGrpSpPr/>
          <p:nvPr/>
        </p:nvGrpSpPr>
        <p:grpSpPr>
          <a:xfrm>
            <a:off x="0" y="1"/>
            <a:ext cx="12601575" cy="7200900"/>
            <a:chOff x="-3176" y="0"/>
            <a:chExt cx="15497539" cy="9001125"/>
          </a:xfrm>
        </p:grpSpPr>
        <p:pic>
          <p:nvPicPr>
            <p:cNvPr id="41" name="Picture 2">
              <a:extLst>
                <a:ext uri="{FF2B5EF4-FFF2-40B4-BE49-F238E27FC236}">
                  <a16:creationId xmlns="" xmlns:a16="http://schemas.microsoft.com/office/drawing/2014/main" id="{DD278688-6393-4244-B2E0-46542A7366A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2" name="Picture 6">
              <a:extLst>
                <a:ext uri="{FF2B5EF4-FFF2-40B4-BE49-F238E27FC236}">
                  <a16:creationId xmlns="" xmlns:a16="http://schemas.microsoft.com/office/drawing/2014/main" id="{3A72F4B9-8EB2-4E68-B530-C42E7096ECC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4" name="Picture 8">
              <a:extLst>
                <a:ext uri="{FF2B5EF4-FFF2-40B4-BE49-F238E27FC236}">
                  <a16:creationId xmlns="" xmlns:a16="http://schemas.microsoft.com/office/drawing/2014/main" id="{D4027000-9B8E-42D9-8CE4-9567EFF451A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" name="Picture 6">
              <a:extLst>
                <a:ext uri="{FF2B5EF4-FFF2-40B4-BE49-F238E27FC236}">
                  <a16:creationId xmlns="" xmlns:a16="http://schemas.microsoft.com/office/drawing/2014/main" id="{B64F7448-EC03-4A5E-96BB-8AC44847D89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7" name="Picture 11">
              <a:extLst>
                <a:ext uri="{FF2B5EF4-FFF2-40B4-BE49-F238E27FC236}">
                  <a16:creationId xmlns="" xmlns:a16="http://schemas.microsoft.com/office/drawing/2014/main" id="{8034496E-5AB1-42D2-B427-D0578E16197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48" name="1760 Conector recto">
            <a:extLst>
              <a:ext uri="{FF2B5EF4-FFF2-40B4-BE49-F238E27FC236}">
                <a16:creationId xmlns="" xmlns:a16="http://schemas.microsoft.com/office/drawing/2014/main" id="{BF21C24B-82C6-497D-AD88-4EC948AB1CE0}"/>
              </a:ext>
            </a:extLst>
          </p:cNvPr>
          <p:cNvCxnSpPr/>
          <p:nvPr/>
        </p:nvCxnSpPr>
        <p:spPr>
          <a:xfrm>
            <a:off x="9832434" y="2262042"/>
            <a:ext cx="0" cy="2560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675 CuadroTexto">
            <a:extLst>
              <a:ext uri="{FF2B5EF4-FFF2-40B4-BE49-F238E27FC236}">
                <a16:creationId xmlns="" xmlns:a16="http://schemas.microsoft.com/office/drawing/2014/main" id="{B6686BD9-6BFE-456C-9567-C5C0D7303EDB}"/>
              </a:ext>
            </a:extLst>
          </p:cNvPr>
          <p:cNvSpPr txBox="1"/>
          <p:nvPr/>
        </p:nvSpPr>
        <p:spPr>
          <a:xfrm>
            <a:off x="3168226" y="3280113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8"/>
              </a:rPr>
              <a:t>5996</a:t>
            </a:r>
            <a:endParaRPr lang="es-MX" dirty="0"/>
          </a:p>
        </p:txBody>
      </p:sp>
      <p:sp>
        <p:nvSpPr>
          <p:cNvPr id="29" name="675 CuadroTexto">
            <a:extLst>
              <a:ext uri="{FF2B5EF4-FFF2-40B4-BE49-F238E27FC236}">
                <a16:creationId xmlns="" xmlns:a16="http://schemas.microsoft.com/office/drawing/2014/main" id="{27F034F7-1D4B-4ABB-AC63-78C1264ADA8F}"/>
              </a:ext>
            </a:extLst>
          </p:cNvPr>
          <p:cNvSpPr txBox="1"/>
          <p:nvPr/>
        </p:nvSpPr>
        <p:spPr>
          <a:xfrm>
            <a:off x="10192079" y="3287814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9"/>
              </a:rPr>
              <a:t>5999</a:t>
            </a:r>
            <a:endParaRPr lang="es-MX" dirty="0"/>
          </a:p>
        </p:txBody>
      </p:sp>
      <p:sp>
        <p:nvSpPr>
          <p:cNvPr id="30" name="675 CuadroTexto">
            <a:extLst>
              <a:ext uri="{FF2B5EF4-FFF2-40B4-BE49-F238E27FC236}">
                <a16:creationId xmlns="" xmlns:a16="http://schemas.microsoft.com/office/drawing/2014/main" id="{FD14B771-343D-47D6-8577-CA8FDF3C59FB}"/>
              </a:ext>
            </a:extLst>
          </p:cNvPr>
          <p:cNvSpPr txBox="1"/>
          <p:nvPr/>
        </p:nvSpPr>
        <p:spPr>
          <a:xfrm>
            <a:off x="6682946" y="3273392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0"/>
              </a:rPr>
              <a:t>5981</a:t>
            </a:r>
            <a:endParaRPr lang="es-MX" dirty="0"/>
          </a:p>
        </p:txBody>
      </p:sp>
      <p:sp>
        <p:nvSpPr>
          <p:cNvPr id="31" name="67 Forma libre">
            <a:extLst>
              <a:ext uri="{FF2B5EF4-FFF2-40B4-BE49-F238E27FC236}">
                <a16:creationId xmlns="" xmlns:a16="http://schemas.microsoft.com/office/drawing/2014/main" id="{2ACC0AEC-9CF1-4504-9E23-811F5BDD21C3}"/>
              </a:ext>
            </a:extLst>
          </p:cNvPr>
          <p:cNvSpPr/>
          <p:nvPr/>
        </p:nvSpPr>
        <p:spPr>
          <a:xfrm>
            <a:off x="5519948" y="1163080"/>
            <a:ext cx="1547991" cy="87206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kern="1200" dirty="0">
                <a:latin typeface="Arial" panose="020B0604020202020204" pitchFamily="34" charset="0"/>
                <a:cs typeface="Arial" panose="020B0604020202020204" pitchFamily="34" charset="0"/>
              </a:rPr>
              <a:t>Procurador Federal de Protección al Ambiente</a:t>
            </a:r>
          </a:p>
        </p:txBody>
      </p:sp>
      <p:sp>
        <p:nvSpPr>
          <p:cNvPr id="32" name="353 CuadroTexto">
            <a:extLst>
              <a:ext uri="{FF2B5EF4-FFF2-40B4-BE49-F238E27FC236}">
                <a16:creationId xmlns="" xmlns:a16="http://schemas.microsoft.com/office/drawing/2014/main" id="{0291E7CF-72B8-4F60-B91D-960BD12FA2BA}"/>
              </a:ext>
            </a:extLst>
          </p:cNvPr>
          <p:cNvSpPr txBox="1"/>
          <p:nvPr/>
        </p:nvSpPr>
        <p:spPr>
          <a:xfrm>
            <a:off x="5519948" y="1865868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J11</a:t>
            </a:r>
          </a:p>
        </p:txBody>
      </p:sp>
      <p:sp>
        <p:nvSpPr>
          <p:cNvPr id="33" name="354 CuadroTexto">
            <a:extLst>
              <a:ext uri="{FF2B5EF4-FFF2-40B4-BE49-F238E27FC236}">
                <a16:creationId xmlns="" xmlns:a16="http://schemas.microsoft.com/office/drawing/2014/main" id="{8374D45D-165C-4DCD-8F2D-B901B325236D}"/>
              </a:ext>
            </a:extLst>
          </p:cNvPr>
          <p:cNvSpPr txBox="1"/>
          <p:nvPr/>
        </p:nvSpPr>
        <p:spPr>
          <a:xfrm>
            <a:off x="6625415" y="1865867"/>
            <a:ext cx="442524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1"/>
              </a:rPr>
              <a:t>5792</a:t>
            </a:r>
            <a:endParaRPr lang="es-MX" dirty="0"/>
          </a:p>
        </p:txBody>
      </p:sp>
      <p:cxnSp>
        <p:nvCxnSpPr>
          <p:cNvPr id="34" name="1754 Conector recto">
            <a:extLst>
              <a:ext uri="{FF2B5EF4-FFF2-40B4-BE49-F238E27FC236}">
                <a16:creationId xmlns="" xmlns:a16="http://schemas.microsoft.com/office/drawing/2014/main" id="{A702843B-57D0-44F1-AAB0-B6547BDAACC0}"/>
              </a:ext>
            </a:extLst>
          </p:cNvPr>
          <p:cNvCxnSpPr>
            <a:cxnSpLocks/>
          </p:cNvCxnSpPr>
          <p:nvPr/>
        </p:nvCxnSpPr>
        <p:spPr>
          <a:xfrm>
            <a:off x="4212555" y="3668154"/>
            <a:ext cx="4032448" cy="2587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67 Forma libre">
            <a:extLst>
              <a:ext uri="{FF2B5EF4-FFF2-40B4-BE49-F238E27FC236}">
                <a16:creationId xmlns="" xmlns:a16="http://schemas.microsoft.com/office/drawing/2014/main" id="{DA59CA95-F67E-4E95-ADB9-80095B3BF7BA}"/>
              </a:ext>
            </a:extLst>
          </p:cNvPr>
          <p:cNvSpPr/>
          <p:nvPr/>
        </p:nvSpPr>
        <p:spPr>
          <a:xfrm>
            <a:off x="3438558" y="3899059"/>
            <a:ext cx="1547991" cy="87206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Representación A</a:t>
            </a:r>
            <a:endParaRPr lang="es-MX" sz="10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67 Forma libre">
            <a:extLst>
              <a:ext uri="{FF2B5EF4-FFF2-40B4-BE49-F238E27FC236}">
                <a16:creationId xmlns="" xmlns:a16="http://schemas.microsoft.com/office/drawing/2014/main" id="{54E19938-67A4-4831-9492-C98419BF60FA}"/>
              </a:ext>
            </a:extLst>
          </p:cNvPr>
          <p:cNvSpPr/>
          <p:nvPr/>
        </p:nvSpPr>
        <p:spPr>
          <a:xfrm>
            <a:off x="7446226" y="3925142"/>
            <a:ext cx="1547991" cy="872065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kern="1200" dirty="0">
                <a:latin typeface="Arial" panose="020B0604020202020204" pitchFamily="34" charset="0"/>
                <a:cs typeface="Arial" panose="020B0604020202020204" pitchFamily="34" charset="0"/>
              </a:rPr>
              <a:t>Departamento de Quejas, Denuncias y Comunicación</a:t>
            </a:r>
          </a:p>
        </p:txBody>
      </p:sp>
      <p:cxnSp>
        <p:nvCxnSpPr>
          <p:cNvPr id="43" name="1760 Conector recto">
            <a:extLst>
              <a:ext uri="{FF2B5EF4-FFF2-40B4-BE49-F238E27FC236}">
                <a16:creationId xmlns="" xmlns:a16="http://schemas.microsoft.com/office/drawing/2014/main" id="{E2400903-5BB0-405E-848F-33AF11B584C1}"/>
              </a:ext>
            </a:extLst>
          </p:cNvPr>
          <p:cNvCxnSpPr/>
          <p:nvPr/>
        </p:nvCxnSpPr>
        <p:spPr>
          <a:xfrm>
            <a:off x="4212554" y="3668154"/>
            <a:ext cx="0" cy="2560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1760 Conector recto">
            <a:extLst>
              <a:ext uri="{FF2B5EF4-FFF2-40B4-BE49-F238E27FC236}">
                <a16:creationId xmlns="" xmlns:a16="http://schemas.microsoft.com/office/drawing/2014/main" id="{0C512D9E-7664-46D0-A120-AE783395BCD0}"/>
              </a:ext>
            </a:extLst>
          </p:cNvPr>
          <p:cNvCxnSpPr/>
          <p:nvPr/>
        </p:nvCxnSpPr>
        <p:spPr>
          <a:xfrm>
            <a:off x="8220221" y="3694030"/>
            <a:ext cx="0" cy="2560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1752 CuadroTexto">
            <a:extLst>
              <a:ext uri="{FF2B5EF4-FFF2-40B4-BE49-F238E27FC236}">
                <a16:creationId xmlns="" xmlns:a16="http://schemas.microsoft.com/office/drawing/2014/main" id="{E9CB166B-DF6C-4A06-B163-E6CFE627CD97}"/>
              </a:ext>
            </a:extLst>
          </p:cNvPr>
          <p:cNvSpPr txBox="1"/>
          <p:nvPr/>
        </p:nvSpPr>
        <p:spPr>
          <a:xfrm>
            <a:off x="8567899" y="4630046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2"/>
              </a:rPr>
              <a:t>6289</a:t>
            </a:r>
            <a:endParaRPr lang="es-MX" dirty="0"/>
          </a:p>
        </p:txBody>
      </p:sp>
      <p:sp>
        <p:nvSpPr>
          <p:cNvPr id="50" name="1752 CuadroTexto">
            <a:extLst>
              <a:ext uri="{FF2B5EF4-FFF2-40B4-BE49-F238E27FC236}">
                <a16:creationId xmlns="" xmlns:a16="http://schemas.microsoft.com/office/drawing/2014/main" id="{46A154D7-9140-4485-9634-9F3244C079FE}"/>
              </a:ext>
            </a:extLst>
          </p:cNvPr>
          <p:cNvSpPr txBox="1"/>
          <p:nvPr/>
        </p:nvSpPr>
        <p:spPr>
          <a:xfrm>
            <a:off x="7446226" y="4631660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51" name="1752 CuadroTexto">
            <a:extLst>
              <a:ext uri="{FF2B5EF4-FFF2-40B4-BE49-F238E27FC236}">
                <a16:creationId xmlns="" xmlns:a16="http://schemas.microsoft.com/office/drawing/2014/main" id="{7D0F6ED6-DF95-460C-ABC5-1F9B111C0FC5}"/>
              </a:ext>
            </a:extLst>
          </p:cNvPr>
          <p:cNvSpPr txBox="1"/>
          <p:nvPr/>
        </p:nvSpPr>
        <p:spPr>
          <a:xfrm>
            <a:off x="4560231" y="4598235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3"/>
              </a:rPr>
              <a:t>6189</a:t>
            </a:r>
            <a:endParaRPr lang="es-MX" dirty="0"/>
          </a:p>
        </p:txBody>
      </p:sp>
      <p:sp>
        <p:nvSpPr>
          <p:cNvPr id="52" name="1752 CuadroTexto">
            <a:extLst>
              <a:ext uri="{FF2B5EF4-FFF2-40B4-BE49-F238E27FC236}">
                <a16:creationId xmlns="" xmlns:a16="http://schemas.microsoft.com/office/drawing/2014/main" id="{54DB2CEE-E0A3-4F85-9092-3BDB60E01DA9}"/>
              </a:ext>
            </a:extLst>
          </p:cNvPr>
          <p:cNvSpPr txBox="1"/>
          <p:nvPr/>
        </p:nvSpPr>
        <p:spPr>
          <a:xfrm>
            <a:off x="3438558" y="4601847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</p:spTree>
    <p:extLst>
      <p:ext uri="{BB962C8B-B14F-4D97-AF65-F5344CB8AC3E}">
        <p14:creationId xmlns:p14="http://schemas.microsoft.com/office/powerpoint/2010/main" val="2629485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50</Words>
  <Application>Microsoft Office PowerPoint</Application>
  <PresentationFormat>Personalizado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Sergio Barcelata Aguirre</dc:creator>
  <cp:lastModifiedBy>Ana Gabriela Nuñez Perez</cp:lastModifiedBy>
  <cp:revision>55</cp:revision>
  <dcterms:created xsi:type="dcterms:W3CDTF">2017-05-10T16:05:42Z</dcterms:created>
  <dcterms:modified xsi:type="dcterms:W3CDTF">2020-02-26T15:40:09Z</dcterms:modified>
</cp:coreProperties>
</file>