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66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534" y="168"/>
      </p:cViewPr>
      <p:guideLst>
        <p:guide orient="horz" pos="3266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26" y="2236951"/>
            <a:ext cx="10711339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45" y="4080515"/>
            <a:ext cx="8821104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9002" y="288392"/>
            <a:ext cx="446524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9" y="288392"/>
            <a:ext cx="13185710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49" y="4627268"/>
            <a:ext cx="10711339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49" y="3052052"/>
            <a:ext cx="10711339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9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62" y="1680223"/>
            <a:ext cx="8825479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5" y="1611871"/>
            <a:ext cx="5567885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85" y="2283636"/>
            <a:ext cx="5567885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33" y="1611871"/>
            <a:ext cx="5570070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33" y="2283636"/>
            <a:ext cx="5570070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5" y="286706"/>
            <a:ext cx="4145832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71" y="286707"/>
            <a:ext cx="7044628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5" y="1506857"/>
            <a:ext cx="4145832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70005" y="5040651"/>
            <a:ext cx="75609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70005" y="643417"/>
            <a:ext cx="75609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70005" y="5635725"/>
            <a:ext cx="75609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85" y="288373"/>
            <a:ext cx="1134141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85" y="1680223"/>
            <a:ext cx="1134141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86" y="6674191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42" y="6674191"/>
            <a:ext cx="399050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38" y="6674191"/>
            <a:ext cx="2940366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quintana%20roo/Subdelegado%20de%20Inspeccion%20de%20Recursos%20Naturales%20en%20el%20Estado%20de%20Quintana%20Roo%205996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quintana%20roo/JEFE%20DE%20DEPARTAMENTO%20DE%20REPRESENTACION%20REGIONAL%20(A)%20EN%20EL%20ESTA%206189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quintana%20roo/JEFE%20DE%20DEPARTAMENTO%20DE%20QUEJAS,%20DENUNCIAS%20Y%20COMUNICACION%20EN%20EL%206289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quintana%20roo/Subdelegado%20Juridico%20en%20el%20Estado%20de%20Quintana%20Roo%205981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quintana%20roo/Subdelegado%20de%20Impacto%20Ambiental%20y%20Zofemat%20en%20el%20Estado%20de%20Quintana%20Roo%205999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32435" y="330473"/>
            <a:ext cx="6266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Quintana Roo</a:t>
            </a:r>
          </a:p>
        </p:txBody>
      </p:sp>
      <p:sp>
        <p:nvSpPr>
          <p:cNvPr id="1747" name="26 Botón de acción: Inicio">
            <a:hlinkClick r:id="rId2" highlightClick="1"/>
          </p:cNvPr>
          <p:cNvSpPr/>
          <p:nvPr/>
        </p:nvSpPr>
        <p:spPr>
          <a:xfrm>
            <a:off x="324123" y="6471121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748" name="27 Botón de acción: Hacia atrás o Anterior">
            <a:hlinkClick r:id="rId3" highlightClick="1"/>
          </p:cNvPr>
          <p:cNvSpPr/>
          <p:nvPr/>
        </p:nvSpPr>
        <p:spPr>
          <a:xfrm>
            <a:off x="1191305" y="648077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752" name="1751 Forma libre"/>
          <p:cNvSpPr/>
          <p:nvPr/>
        </p:nvSpPr>
        <p:spPr>
          <a:xfrm>
            <a:off x="1879109" y="2500788"/>
            <a:ext cx="1755370" cy="951724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753" name="1752 CuadroTexto"/>
          <p:cNvSpPr txBox="1"/>
          <p:nvPr/>
        </p:nvSpPr>
        <p:spPr>
          <a:xfrm>
            <a:off x="1879109" y="3287814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755" name="1754 Conector recto"/>
          <p:cNvCxnSpPr>
            <a:cxnSpLocks/>
          </p:cNvCxnSpPr>
          <p:nvPr/>
        </p:nvCxnSpPr>
        <p:spPr>
          <a:xfrm>
            <a:off x="2775480" y="2241260"/>
            <a:ext cx="7070778" cy="207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6" name="1755 Conector recto"/>
          <p:cNvCxnSpPr/>
          <p:nvPr/>
        </p:nvCxnSpPr>
        <p:spPr>
          <a:xfrm>
            <a:off x="2781539" y="224126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7" name="1756 Conector recto"/>
          <p:cNvCxnSpPr>
            <a:cxnSpLocks/>
          </p:cNvCxnSpPr>
          <p:nvPr/>
        </p:nvCxnSpPr>
        <p:spPr>
          <a:xfrm flipH="1">
            <a:off x="6317713" y="2040487"/>
            <a:ext cx="1" cy="4776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58" name="1757 Forma libre"/>
          <p:cNvSpPr/>
          <p:nvPr/>
        </p:nvSpPr>
        <p:spPr>
          <a:xfrm>
            <a:off x="8994217" y="2506682"/>
            <a:ext cx="1664115" cy="94270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Impacto Ambiental y ZOFEMAT</a:t>
            </a:r>
          </a:p>
        </p:txBody>
      </p:sp>
      <p:sp>
        <p:nvSpPr>
          <p:cNvPr id="1759" name="1758 CuadroTexto"/>
          <p:cNvSpPr txBox="1"/>
          <p:nvPr/>
        </p:nvSpPr>
        <p:spPr>
          <a:xfrm>
            <a:off x="8994217" y="328011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761" name="1760 Conector recto"/>
          <p:cNvCxnSpPr/>
          <p:nvPr/>
        </p:nvCxnSpPr>
        <p:spPr>
          <a:xfrm>
            <a:off x="6338499" y="345709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63" name="1762 Forma libre"/>
          <p:cNvSpPr/>
          <p:nvPr/>
        </p:nvSpPr>
        <p:spPr>
          <a:xfrm>
            <a:off x="5434891" y="2483869"/>
            <a:ext cx="1714308" cy="96245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764" name="1763 CuadroTexto"/>
          <p:cNvSpPr txBox="1"/>
          <p:nvPr/>
        </p:nvSpPr>
        <p:spPr>
          <a:xfrm>
            <a:off x="5448771" y="3308946"/>
            <a:ext cx="402103" cy="154179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 </a:t>
            </a:r>
          </a:p>
        </p:txBody>
      </p:sp>
      <p:grpSp>
        <p:nvGrpSpPr>
          <p:cNvPr id="40" name="131 Grupo">
            <a:extLst>
              <a:ext uri="{FF2B5EF4-FFF2-40B4-BE49-F238E27FC236}">
                <a16:creationId xmlns="" xmlns:a16="http://schemas.microsoft.com/office/drawing/2014/main" id="{BA79890A-EC84-4A16-8E58-1261B73ECF06}"/>
              </a:ext>
            </a:extLst>
          </p:cNvPr>
          <p:cNvGrpSpPr/>
          <p:nvPr/>
        </p:nvGrpSpPr>
        <p:grpSpPr>
          <a:xfrm>
            <a:off x="0" y="1"/>
            <a:ext cx="12601575" cy="7200900"/>
            <a:chOff x="-3176" y="0"/>
            <a:chExt cx="15497539" cy="9001125"/>
          </a:xfrm>
        </p:grpSpPr>
        <p:pic>
          <p:nvPicPr>
            <p:cNvPr id="41" name="Picture 2">
              <a:extLst>
                <a:ext uri="{FF2B5EF4-FFF2-40B4-BE49-F238E27FC236}">
                  <a16:creationId xmlns="" xmlns:a16="http://schemas.microsoft.com/office/drawing/2014/main" id="{DD278688-6393-4244-B2E0-46542A7366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6">
              <a:extLst>
                <a:ext uri="{FF2B5EF4-FFF2-40B4-BE49-F238E27FC236}">
                  <a16:creationId xmlns="" xmlns:a16="http://schemas.microsoft.com/office/drawing/2014/main" id="{3A72F4B9-8EB2-4E68-B530-C42E7096EC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8">
              <a:extLst>
                <a:ext uri="{FF2B5EF4-FFF2-40B4-BE49-F238E27FC236}">
                  <a16:creationId xmlns="" xmlns:a16="http://schemas.microsoft.com/office/drawing/2014/main" id="{D4027000-9B8E-42D9-8CE4-9567EFF451A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6">
              <a:extLst>
                <a:ext uri="{FF2B5EF4-FFF2-40B4-BE49-F238E27FC236}">
                  <a16:creationId xmlns="" xmlns:a16="http://schemas.microsoft.com/office/drawing/2014/main" id="{B64F7448-EC03-4A5E-96BB-8AC44847D8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11">
              <a:extLst>
                <a:ext uri="{FF2B5EF4-FFF2-40B4-BE49-F238E27FC236}">
                  <a16:creationId xmlns="" xmlns:a16="http://schemas.microsoft.com/office/drawing/2014/main" id="{8034496E-5AB1-42D2-B427-D0578E16197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8" name="1760 Conector recto">
            <a:extLst>
              <a:ext uri="{FF2B5EF4-FFF2-40B4-BE49-F238E27FC236}">
                <a16:creationId xmlns="" xmlns:a16="http://schemas.microsoft.com/office/drawing/2014/main" id="{BF21C24B-82C6-497D-AD88-4EC948AB1CE0}"/>
              </a:ext>
            </a:extLst>
          </p:cNvPr>
          <p:cNvCxnSpPr/>
          <p:nvPr/>
        </p:nvCxnSpPr>
        <p:spPr>
          <a:xfrm>
            <a:off x="9832434" y="2262042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675 CuadroTexto">
            <a:extLst>
              <a:ext uri="{FF2B5EF4-FFF2-40B4-BE49-F238E27FC236}">
                <a16:creationId xmlns="" xmlns:a16="http://schemas.microsoft.com/office/drawing/2014/main" id="{B6686BD9-6BFE-456C-9567-C5C0D7303EDB}"/>
              </a:ext>
            </a:extLst>
          </p:cNvPr>
          <p:cNvSpPr txBox="1"/>
          <p:nvPr/>
        </p:nvSpPr>
        <p:spPr>
          <a:xfrm>
            <a:off x="3168226" y="328011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5996</a:t>
            </a:r>
            <a:endParaRPr lang="es-MX" dirty="0"/>
          </a:p>
        </p:txBody>
      </p:sp>
      <p:sp>
        <p:nvSpPr>
          <p:cNvPr id="29" name="675 CuadroTexto">
            <a:extLst>
              <a:ext uri="{FF2B5EF4-FFF2-40B4-BE49-F238E27FC236}">
                <a16:creationId xmlns="" xmlns:a16="http://schemas.microsoft.com/office/drawing/2014/main" id="{27F034F7-1D4B-4ABB-AC63-78C1264ADA8F}"/>
              </a:ext>
            </a:extLst>
          </p:cNvPr>
          <p:cNvSpPr txBox="1"/>
          <p:nvPr/>
        </p:nvSpPr>
        <p:spPr>
          <a:xfrm>
            <a:off x="10192079" y="328781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5999</a:t>
            </a:r>
            <a:endParaRPr lang="es-MX" dirty="0"/>
          </a:p>
        </p:txBody>
      </p:sp>
      <p:sp>
        <p:nvSpPr>
          <p:cNvPr id="30" name="675 CuadroTexto">
            <a:extLst>
              <a:ext uri="{FF2B5EF4-FFF2-40B4-BE49-F238E27FC236}">
                <a16:creationId xmlns="" xmlns:a16="http://schemas.microsoft.com/office/drawing/2014/main" id="{FD14B771-343D-47D6-8577-CA8FDF3C59FB}"/>
              </a:ext>
            </a:extLst>
          </p:cNvPr>
          <p:cNvSpPr txBox="1"/>
          <p:nvPr/>
        </p:nvSpPr>
        <p:spPr>
          <a:xfrm>
            <a:off x="6682946" y="327339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5981</a:t>
            </a:r>
            <a:endParaRPr lang="es-MX" dirty="0"/>
          </a:p>
        </p:txBody>
      </p:sp>
      <p:sp>
        <p:nvSpPr>
          <p:cNvPr id="31" name="67 Forma libre">
            <a:extLst>
              <a:ext uri="{FF2B5EF4-FFF2-40B4-BE49-F238E27FC236}">
                <a16:creationId xmlns="" xmlns:a16="http://schemas.microsoft.com/office/drawing/2014/main" id="{2ACC0AEC-9CF1-4504-9E23-811F5BDD21C3}"/>
              </a:ext>
            </a:extLst>
          </p:cNvPr>
          <p:cNvSpPr/>
          <p:nvPr/>
        </p:nvSpPr>
        <p:spPr>
          <a:xfrm>
            <a:off x="5519948" y="1163080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2" name="353 CuadroTexto">
            <a:extLst>
              <a:ext uri="{FF2B5EF4-FFF2-40B4-BE49-F238E27FC236}">
                <a16:creationId xmlns="" xmlns:a16="http://schemas.microsoft.com/office/drawing/2014/main" id="{0291E7CF-72B8-4F60-B91D-960BD12FA2BA}"/>
              </a:ext>
            </a:extLst>
          </p:cNvPr>
          <p:cNvSpPr txBox="1"/>
          <p:nvPr/>
        </p:nvSpPr>
        <p:spPr>
          <a:xfrm>
            <a:off x="5519948" y="186586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3" name="354 CuadroTexto">
            <a:extLst>
              <a:ext uri="{FF2B5EF4-FFF2-40B4-BE49-F238E27FC236}">
                <a16:creationId xmlns="" xmlns:a16="http://schemas.microsoft.com/office/drawing/2014/main" id="{8374D45D-165C-4DCD-8F2D-B901B325236D}"/>
              </a:ext>
            </a:extLst>
          </p:cNvPr>
          <p:cNvSpPr txBox="1"/>
          <p:nvPr/>
        </p:nvSpPr>
        <p:spPr>
          <a:xfrm>
            <a:off x="6625415" y="1865867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5792</a:t>
            </a:r>
            <a:endParaRPr lang="es-MX" dirty="0"/>
          </a:p>
        </p:txBody>
      </p:sp>
      <p:cxnSp>
        <p:nvCxnSpPr>
          <p:cNvPr id="34" name="1754 Conector recto">
            <a:extLst>
              <a:ext uri="{FF2B5EF4-FFF2-40B4-BE49-F238E27FC236}">
                <a16:creationId xmlns="" xmlns:a16="http://schemas.microsoft.com/office/drawing/2014/main" id="{A702843B-57D0-44F1-AAB0-B6547BDAACC0}"/>
              </a:ext>
            </a:extLst>
          </p:cNvPr>
          <p:cNvCxnSpPr>
            <a:cxnSpLocks/>
          </p:cNvCxnSpPr>
          <p:nvPr/>
        </p:nvCxnSpPr>
        <p:spPr>
          <a:xfrm>
            <a:off x="4212555" y="3668154"/>
            <a:ext cx="4032448" cy="2587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67 Forma libre">
            <a:extLst>
              <a:ext uri="{FF2B5EF4-FFF2-40B4-BE49-F238E27FC236}">
                <a16:creationId xmlns="" xmlns:a16="http://schemas.microsoft.com/office/drawing/2014/main" id="{DA59CA95-F67E-4E95-ADB9-80095B3BF7BA}"/>
              </a:ext>
            </a:extLst>
          </p:cNvPr>
          <p:cNvSpPr/>
          <p:nvPr/>
        </p:nvSpPr>
        <p:spPr>
          <a:xfrm>
            <a:off x="3438558" y="3899059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A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67 Forma libre">
            <a:extLst>
              <a:ext uri="{FF2B5EF4-FFF2-40B4-BE49-F238E27FC236}">
                <a16:creationId xmlns="" xmlns:a16="http://schemas.microsoft.com/office/drawing/2014/main" id="{54E19938-67A4-4831-9492-C98419BF60FA}"/>
              </a:ext>
            </a:extLst>
          </p:cNvPr>
          <p:cNvSpPr/>
          <p:nvPr/>
        </p:nvSpPr>
        <p:spPr>
          <a:xfrm>
            <a:off x="7446226" y="3925142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cxnSp>
        <p:nvCxnSpPr>
          <p:cNvPr id="43" name="1760 Conector recto">
            <a:extLst>
              <a:ext uri="{FF2B5EF4-FFF2-40B4-BE49-F238E27FC236}">
                <a16:creationId xmlns="" xmlns:a16="http://schemas.microsoft.com/office/drawing/2014/main" id="{E2400903-5BB0-405E-848F-33AF11B584C1}"/>
              </a:ext>
            </a:extLst>
          </p:cNvPr>
          <p:cNvCxnSpPr/>
          <p:nvPr/>
        </p:nvCxnSpPr>
        <p:spPr>
          <a:xfrm>
            <a:off x="4212554" y="366815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1760 Conector recto">
            <a:extLst>
              <a:ext uri="{FF2B5EF4-FFF2-40B4-BE49-F238E27FC236}">
                <a16:creationId xmlns="" xmlns:a16="http://schemas.microsoft.com/office/drawing/2014/main" id="{0C512D9E-7664-46D0-A120-AE783395BCD0}"/>
              </a:ext>
            </a:extLst>
          </p:cNvPr>
          <p:cNvCxnSpPr/>
          <p:nvPr/>
        </p:nvCxnSpPr>
        <p:spPr>
          <a:xfrm>
            <a:off x="8220221" y="3694030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1752 CuadroTexto">
            <a:extLst>
              <a:ext uri="{FF2B5EF4-FFF2-40B4-BE49-F238E27FC236}">
                <a16:creationId xmlns="" xmlns:a16="http://schemas.microsoft.com/office/drawing/2014/main" id="{E9CB166B-DF6C-4A06-B163-E6CFE627CD97}"/>
              </a:ext>
            </a:extLst>
          </p:cNvPr>
          <p:cNvSpPr txBox="1"/>
          <p:nvPr/>
        </p:nvSpPr>
        <p:spPr>
          <a:xfrm>
            <a:off x="8567899" y="4630046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6289</a:t>
            </a:r>
            <a:endParaRPr lang="es-MX" dirty="0"/>
          </a:p>
        </p:txBody>
      </p:sp>
      <p:sp>
        <p:nvSpPr>
          <p:cNvPr id="50" name="1752 CuadroTexto">
            <a:extLst>
              <a:ext uri="{FF2B5EF4-FFF2-40B4-BE49-F238E27FC236}">
                <a16:creationId xmlns="" xmlns:a16="http://schemas.microsoft.com/office/drawing/2014/main" id="{46A154D7-9140-4485-9634-9F3244C079FE}"/>
              </a:ext>
            </a:extLst>
          </p:cNvPr>
          <p:cNvSpPr txBox="1"/>
          <p:nvPr/>
        </p:nvSpPr>
        <p:spPr>
          <a:xfrm>
            <a:off x="7446226" y="4631660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1" name="1752 CuadroTexto">
            <a:extLst>
              <a:ext uri="{FF2B5EF4-FFF2-40B4-BE49-F238E27FC236}">
                <a16:creationId xmlns="" xmlns:a16="http://schemas.microsoft.com/office/drawing/2014/main" id="{7D0F6ED6-DF95-460C-ABC5-1F9B111C0FC5}"/>
              </a:ext>
            </a:extLst>
          </p:cNvPr>
          <p:cNvSpPr txBox="1"/>
          <p:nvPr/>
        </p:nvSpPr>
        <p:spPr>
          <a:xfrm>
            <a:off x="4560231" y="4598235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6189</a:t>
            </a:r>
            <a:endParaRPr lang="es-MX" dirty="0"/>
          </a:p>
        </p:txBody>
      </p:sp>
      <p:sp>
        <p:nvSpPr>
          <p:cNvPr id="52" name="1752 CuadroTexto">
            <a:extLst>
              <a:ext uri="{FF2B5EF4-FFF2-40B4-BE49-F238E27FC236}">
                <a16:creationId xmlns="" xmlns:a16="http://schemas.microsoft.com/office/drawing/2014/main" id="{54DB2CEE-E0A3-4F85-9092-3BDB60E01DA9}"/>
              </a:ext>
            </a:extLst>
          </p:cNvPr>
          <p:cNvSpPr txBox="1"/>
          <p:nvPr/>
        </p:nvSpPr>
        <p:spPr>
          <a:xfrm>
            <a:off x="3438558" y="4601847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50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55</cp:revision>
  <dcterms:created xsi:type="dcterms:W3CDTF">2017-05-10T16:05:42Z</dcterms:created>
  <dcterms:modified xsi:type="dcterms:W3CDTF">2020-02-26T15:40:09Z</dcterms:modified>
</cp:coreProperties>
</file>