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601575" cy="72009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507">
          <p15:clr>
            <a:srgbClr val="A4A3A4"/>
          </p15:clr>
        </p15:guide>
        <p15:guide id="2" pos="39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92" d="100"/>
          <a:sy n="92" d="100"/>
        </p:scale>
        <p:origin x="-534" y="-54"/>
      </p:cViewPr>
      <p:guideLst>
        <p:guide orient="horz" pos="3507"/>
        <p:guide pos="39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45126" y="2236951"/>
            <a:ext cx="10711339" cy="15435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90245" y="4080515"/>
            <a:ext cx="8821104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4389002" y="288392"/>
            <a:ext cx="4465245" cy="61441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93259" y="288392"/>
            <a:ext cx="13185710" cy="61441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95449" y="4627268"/>
            <a:ext cx="10711339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95449" y="3052052"/>
            <a:ext cx="10711339" cy="15751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93259" y="1680223"/>
            <a:ext cx="8825479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028762" y="1680223"/>
            <a:ext cx="8825479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085" y="288373"/>
            <a:ext cx="11341419" cy="12001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85" y="1611871"/>
            <a:ext cx="5567885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30085" y="2283636"/>
            <a:ext cx="5567885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401433" y="1611871"/>
            <a:ext cx="5570070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401433" y="2283636"/>
            <a:ext cx="5570070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085" y="286706"/>
            <a:ext cx="4145832" cy="12201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926871" y="286707"/>
            <a:ext cx="7044628" cy="61457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0085" y="1506857"/>
            <a:ext cx="4145832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70005" y="5040651"/>
            <a:ext cx="7560945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470005" y="643417"/>
            <a:ext cx="7560945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470005" y="5635725"/>
            <a:ext cx="7560945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30085" y="288373"/>
            <a:ext cx="11341419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85" y="1680223"/>
            <a:ext cx="11341419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30086" y="6674191"/>
            <a:ext cx="2940366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05542" y="6674191"/>
            <a:ext cx="3990501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031138" y="6674191"/>
            <a:ext cx="2940366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transparencia.profepa.gob.mx/Transparencia/TransparenciaDGP/ORGANIGRAMA/procuraduria%20federa/MAPA%20DELEGACIONES.pdf" TargetMode="External"/><Relationship Id="rId7" Type="http://schemas.openxmlformats.org/officeDocument/2006/relationships/image" Target="../media/image3.png"/><Relationship Id="rId12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PROCURADOR%20FEDERAL%20DE%20PROTECCION%20AL%20AMBIENTE%205792.htm" TargetMode="External"/><Relationship Id="rId2" Type="http://schemas.openxmlformats.org/officeDocument/2006/relationships/hyperlink" Target="http://transparencia.profepa.gob.mx/Transparencia/TransparenciaDGP/ORGANIGRAMA/formas/PROFEPA%20basica_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hyperlink" Target="http://transparencia.profepa.gob.mx/Transparencia/TransparenciaDGP/PERFILES%20DE%20PUESTO/perfiles%20organigramas/delegacion%20en%20el%20estado%20de%20san%20luis%20potosi/INSPECTOR%20ELITE%206641.htm" TargetMode="External"/><Relationship Id="rId5" Type="http://schemas.openxmlformats.org/officeDocument/2006/relationships/image" Target="../media/image1.png"/><Relationship Id="rId10" Type="http://schemas.openxmlformats.org/officeDocument/2006/relationships/hyperlink" Target="http://transparencia.profepa.gob.mx/Transparencia/TransparenciaDGP/PERFILES%20DE%20PUESTO/perfiles%20organigramas/delegacion%20en%20el%20estado%20de%20san%20luis%20potosi/SUBDELEGADO%20JURIDICO%20EN%20EL%20ESTADO%20DE%20SAN%20LUIS%20POTOSI%206206.htm" TargetMode="External"/><Relationship Id="rId4" Type="http://schemas.openxmlformats.org/officeDocument/2006/relationships/hyperlink" Target="http://transparencia.profepa.gob.mx/Transparencia/TransparenciaDGP/PERFILES%20DE%20PUESTO/perfiles%20organigramas/delegacion%20en%20el%20estado%20de%20san%20luis%20potosi/COORDINADOR%20OPERATIVO%20DE%20INSPECCION%20INDUSTRIAL%206032.htm" TargetMode="External"/><Relationship Id="rId9" Type="http://schemas.openxmlformats.org/officeDocument/2006/relationships/hyperlink" Target="http://transparencia.profepa.gob.mx/Transparencia/TransparenciaDGP/PERFILES%20DE%20PUESTO/perfiles%20organigramas/delegacion%20en%20el%20estado%20de%20san%20luis%20potosi/SUBDELEGADO%20DE%20INSPECCION%20INDUSTRIAL%20EN%20EL%20ESTADO%20DE%20SAN%20LUIS%20%206296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988419" y="330473"/>
            <a:ext cx="6556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Delegación en el Estado de San Luis Potosí</a:t>
            </a:r>
          </a:p>
        </p:txBody>
      </p:sp>
      <p:sp>
        <p:nvSpPr>
          <p:cNvPr id="1747" name="26 Botón de acción: Inicio">
            <a:hlinkClick r:id="rId2" highlightClick="1"/>
          </p:cNvPr>
          <p:cNvSpPr/>
          <p:nvPr/>
        </p:nvSpPr>
        <p:spPr>
          <a:xfrm>
            <a:off x="324123" y="6471121"/>
            <a:ext cx="422238" cy="369688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748" name="27 Botón de acción: Hacia atrás o Anterior">
            <a:hlinkClick r:id="rId3" highlightClick="1"/>
          </p:cNvPr>
          <p:cNvSpPr/>
          <p:nvPr/>
        </p:nvSpPr>
        <p:spPr>
          <a:xfrm>
            <a:off x="1191305" y="6480770"/>
            <a:ext cx="425600" cy="360040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783" name="1782 Forma libre"/>
          <p:cNvSpPr/>
          <p:nvPr/>
        </p:nvSpPr>
        <p:spPr>
          <a:xfrm>
            <a:off x="5549279" y="2217536"/>
            <a:ext cx="1434879" cy="91104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kern="1200" dirty="0">
                <a:latin typeface="Arial" panose="020B0604020202020204" pitchFamily="34" charset="0"/>
                <a:cs typeface="Arial" panose="020B0604020202020204" pitchFamily="34" charset="0"/>
              </a:rPr>
              <a:t>Coordinación Operativa de Inspección Industrial</a:t>
            </a:r>
          </a:p>
        </p:txBody>
      </p:sp>
      <p:sp>
        <p:nvSpPr>
          <p:cNvPr id="1784" name="1783 CuadroTexto"/>
          <p:cNvSpPr txBox="1"/>
          <p:nvPr/>
        </p:nvSpPr>
        <p:spPr>
          <a:xfrm>
            <a:off x="5547053" y="2947499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N11</a:t>
            </a:r>
          </a:p>
        </p:txBody>
      </p:sp>
      <p:sp>
        <p:nvSpPr>
          <p:cNvPr id="1785" name="1784 CuadroTexto"/>
          <p:cNvSpPr txBox="1"/>
          <p:nvPr/>
        </p:nvSpPr>
        <p:spPr>
          <a:xfrm>
            <a:off x="6624118" y="2944126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4"/>
              </a:rPr>
              <a:t>6032</a:t>
            </a:r>
            <a:endParaRPr lang="es-MX" dirty="0"/>
          </a:p>
        </p:txBody>
      </p:sp>
      <p:cxnSp>
        <p:nvCxnSpPr>
          <p:cNvPr id="1789" name="1788 Conector recto"/>
          <p:cNvCxnSpPr>
            <a:cxnSpLocks/>
          </p:cNvCxnSpPr>
          <p:nvPr/>
        </p:nvCxnSpPr>
        <p:spPr>
          <a:xfrm flipV="1">
            <a:off x="2371803" y="3282915"/>
            <a:ext cx="7868264" cy="2315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91" name="1790 Conector recto"/>
          <p:cNvCxnSpPr>
            <a:cxnSpLocks/>
          </p:cNvCxnSpPr>
          <p:nvPr/>
        </p:nvCxnSpPr>
        <p:spPr>
          <a:xfrm>
            <a:off x="6297851" y="3113403"/>
            <a:ext cx="0" cy="18109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96" name="1795 Forma libre"/>
          <p:cNvSpPr/>
          <p:nvPr/>
        </p:nvSpPr>
        <p:spPr>
          <a:xfrm>
            <a:off x="1629346" y="3516293"/>
            <a:ext cx="1500854" cy="98273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Industrial</a:t>
            </a:r>
          </a:p>
        </p:txBody>
      </p:sp>
      <p:sp>
        <p:nvSpPr>
          <p:cNvPr id="1797" name="1796 CuadroTexto"/>
          <p:cNvSpPr txBox="1"/>
          <p:nvPr/>
        </p:nvSpPr>
        <p:spPr>
          <a:xfrm>
            <a:off x="1629346" y="4333279"/>
            <a:ext cx="425837" cy="15406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1800" name="1799 Forma libre"/>
          <p:cNvSpPr/>
          <p:nvPr/>
        </p:nvSpPr>
        <p:spPr>
          <a:xfrm>
            <a:off x="9459730" y="3516293"/>
            <a:ext cx="1550379" cy="968663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Jurídica</a:t>
            </a:r>
          </a:p>
        </p:txBody>
      </p:sp>
      <p:sp>
        <p:nvSpPr>
          <p:cNvPr id="1801" name="1800 CuadroTexto"/>
          <p:cNvSpPr txBox="1"/>
          <p:nvPr/>
        </p:nvSpPr>
        <p:spPr>
          <a:xfrm>
            <a:off x="9459730" y="4318070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1803" name="1802 Conector recto"/>
          <p:cNvCxnSpPr/>
          <p:nvPr/>
        </p:nvCxnSpPr>
        <p:spPr>
          <a:xfrm>
            <a:off x="2371803" y="3306071"/>
            <a:ext cx="0" cy="22982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11" name="1810 Conector recto"/>
          <p:cNvCxnSpPr/>
          <p:nvPr/>
        </p:nvCxnSpPr>
        <p:spPr>
          <a:xfrm>
            <a:off x="10221801" y="3282915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3" name="131 Grupo">
            <a:extLst>
              <a:ext uri="{FF2B5EF4-FFF2-40B4-BE49-F238E27FC236}">
                <a16:creationId xmlns="" xmlns:a16="http://schemas.microsoft.com/office/drawing/2014/main" id="{A6E09337-E410-41EC-8484-53E68088314A}"/>
              </a:ext>
            </a:extLst>
          </p:cNvPr>
          <p:cNvGrpSpPr/>
          <p:nvPr/>
        </p:nvGrpSpPr>
        <p:grpSpPr>
          <a:xfrm>
            <a:off x="-16509" y="0"/>
            <a:ext cx="12618084" cy="7200900"/>
            <a:chOff x="-3176" y="0"/>
            <a:chExt cx="15497539" cy="9001125"/>
          </a:xfrm>
        </p:grpSpPr>
        <p:pic>
          <p:nvPicPr>
            <p:cNvPr id="44" name="Picture 2">
              <a:extLst>
                <a:ext uri="{FF2B5EF4-FFF2-40B4-BE49-F238E27FC236}">
                  <a16:creationId xmlns="" xmlns:a16="http://schemas.microsoft.com/office/drawing/2014/main" id="{88D2F41E-22B6-4FFA-8DAC-0FEF5A4E30C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5" name="Picture 6">
              <a:extLst>
                <a:ext uri="{FF2B5EF4-FFF2-40B4-BE49-F238E27FC236}">
                  <a16:creationId xmlns="" xmlns:a16="http://schemas.microsoft.com/office/drawing/2014/main" id="{526794D7-CDA8-49A0-8E02-35C58003B6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7" name="Picture 8">
              <a:extLst>
                <a:ext uri="{FF2B5EF4-FFF2-40B4-BE49-F238E27FC236}">
                  <a16:creationId xmlns="" xmlns:a16="http://schemas.microsoft.com/office/drawing/2014/main" id="{DEF4B5F4-3C5C-4823-9E27-F86974A102D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8" name="Picture 6">
              <a:extLst>
                <a:ext uri="{FF2B5EF4-FFF2-40B4-BE49-F238E27FC236}">
                  <a16:creationId xmlns="" xmlns:a16="http://schemas.microsoft.com/office/drawing/2014/main" id="{F3A6D3BC-211B-423B-9F2F-A46093E4ECC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" name="Picture 11">
              <a:extLst>
                <a:ext uri="{FF2B5EF4-FFF2-40B4-BE49-F238E27FC236}">
                  <a16:creationId xmlns="" xmlns:a16="http://schemas.microsoft.com/office/drawing/2014/main" id="{1C8CDE16-E16C-44DE-A255-95849622AED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4" name="675 CuadroTexto">
            <a:extLst>
              <a:ext uri="{FF2B5EF4-FFF2-40B4-BE49-F238E27FC236}">
                <a16:creationId xmlns="" xmlns:a16="http://schemas.microsoft.com/office/drawing/2014/main" id="{F49DBC2A-F6C3-416E-B3DF-18E102D461C9}"/>
              </a:ext>
            </a:extLst>
          </p:cNvPr>
          <p:cNvSpPr txBox="1"/>
          <p:nvPr/>
        </p:nvSpPr>
        <p:spPr>
          <a:xfrm>
            <a:off x="2651991" y="4318070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9"/>
              </a:rPr>
              <a:t>6296</a:t>
            </a:r>
            <a:endParaRPr lang="es-MX" dirty="0"/>
          </a:p>
        </p:txBody>
      </p:sp>
      <p:sp>
        <p:nvSpPr>
          <p:cNvPr id="25" name="675 CuadroTexto">
            <a:extLst>
              <a:ext uri="{FF2B5EF4-FFF2-40B4-BE49-F238E27FC236}">
                <a16:creationId xmlns="" xmlns:a16="http://schemas.microsoft.com/office/drawing/2014/main" id="{44D1270E-C49C-47EA-B7E7-6F1DE8B35640}"/>
              </a:ext>
            </a:extLst>
          </p:cNvPr>
          <p:cNvSpPr txBox="1"/>
          <p:nvPr/>
        </p:nvSpPr>
        <p:spPr>
          <a:xfrm>
            <a:off x="10543856" y="4318070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0"/>
              </a:rPr>
              <a:t>6206</a:t>
            </a:r>
            <a:endParaRPr lang="es-MX" dirty="0"/>
          </a:p>
        </p:txBody>
      </p:sp>
      <p:cxnSp>
        <p:nvCxnSpPr>
          <p:cNvPr id="26" name="1810 Conector recto">
            <a:extLst>
              <a:ext uri="{FF2B5EF4-FFF2-40B4-BE49-F238E27FC236}">
                <a16:creationId xmlns="" xmlns:a16="http://schemas.microsoft.com/office/drawing/2014/main" id="{E954D1B5-764A-4306-8216-327A4E9A1513}"/>
              </a:ext>
            </a:extLst>
          </p:cNvPr>
          <p:cNvCxnSpPr/>
          <p:nvPr/>
        </p:nvCxnSpPr>
        <p:spPr>
          <a:xfrm>
            <a:off x="10291805" y="4499028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1799 Forma libre">
            <a:extLst>
              <a:ext uri="{FF2B5EF4-FFF2-40B4-BE49-F238E27FC236}">
                <a16:creationId xmlns="" xmlns:a16="http://schemas.microsoft.com/office/drawing/2014/main" id="{9BD91CDD-6E1A-4CAF-AAAC-08A16249EA5C}"/>
              </a:ext>
            </a:extLst>
          </p:cNvPr>
          <p:cNvSpPr/>
          <p:nvPr/>
        </p:nvSpPr>
        <p:spPr>
          <a:xfrm>
            <a:off x="9518115" y="4749460"/>
            <a:ext cx="1560674" cy="100113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Inspector Elite</a:t>
            </a:r>
          </a:p>
        </p:txBody>
      </p:sp>
      <p:sp>
        <p:nvSpPr>
          <p:cNvPr id="28" name="1800 CuadroTexto">
            <a:extLst>
              <a:ext uri="{FF2B5EF4-FFF2-40B4-BE49-F238E27FC236}">
                <a16:creationId xmlns="" xmlns:a16="http://schemas.microsoft.com/office/drawing/2014/main" id="{19A21823-1C3A-48D3-80C4-C0B5D9F2B991}"/>
              </a:ext>
            </a:extLst>
          </p:cNvPr>
          <p:cNvSpPr txBox="1"/>
          <p:nvPr/>
        </p:nvSpPr>
        <p:spPr>
          <a:xfrm>
            <a:off x="9526738" y="5592699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29" name="675 CuadroTexto">
            <a:extLst>
              <a:ext uri="{FF2B5EF4-FFF2-40B4-BE49-F238E27FC236}">
                <a16:creationId xmlns="" xmlns:a16="http://schemas.microsoft.com/office/drawing/2014/main" id="{A1A9E5E4-5C86-4BD4-AC2D-E2E47EB3E82B}"/>
              </a:ext>
            </a:extLst>
          </p:cNvPr>
          <p:cNvSpPr txBox="1"/>
          <p:nvPr/>
        </p:nvSpPr>
        <p:spPr>
          <a:xfrm>
            <a:off x="10612536" y="5579142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1"/>
              </a:rPr>
              <a:t>6641</a:t>
            </a:r>
            <a:endParaRPr lang="es-MX" dirty="0"/>
          </a:p>
        </p:txBody>
      </p:sp>
      <p:sp>
        <p:nvSpPr>
          <p:cNvPr id="30" name="67 Forma libre">
            <a:extLst>
              <a:ext uri="{FF2B5EF4-FFF2-40B4-BE49-F238E27FC236}">
                <a16:creationId xmlns="" xmlns:a16="http://schemas.microsoft.com/office/drawing/2014/main" id="{EE2D0D5A-F663-4BA0-BFCC-CA85DE7931A6}"/>
              </a:ext>
            </a:extLst>
          </p:cNvPr>
          <p:cNvSpPr/>
          <p:nvPr/>
        </p:nvSpPr>
        <p:spPr>
          <a:xfrm>
            <a:off x="5544100" y="1145718"/>
            <a:ext cx="1404758" cy="79292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kern="1200" dirty="0">
                <a:latin typeface="Arial" panose="020B0604020202020204" pitchFamily="34" charset="0"/>
                <a:cs typeface="Arial" panose="020B0604020202020204" pitchFamily="34" charset="0"/>
              </a:rPr>
              <a:t>Procurador Federal de Protección al Ambiente</a:t>
            </a:r>
          </a:p>
        </p:txBody>
      </p:sp>
      <p:sp>
        <p:nvSpPr>
          <p:cNvPr id="31" name="631 CuadroTexto">
            <a:extLst>
              <a:ext uri="{FF2B5EF4-FFF2-40B4-BE49-F238E27FC236}">
                <a16:creationId xmlns="" xmlns:a16="http://schemas.microsoft.com/office/drawing/2014/main" id="{C0AF515A-B4F5-4250-A760-69DD8DA59C32}"/>
              </a:ext>
            </a:extLst>
          </p:cNvPr>
          <p:cNvSpPr txBox="1"/>
          <p:nvPr/>
        </p:nvSpPr>
        <p:spPr>
          <a:xfrm>
            <a:off x="5547053" y="1753655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J11</a:t>
            </a:r>
          </a:p>
        </p:txBody>
      </p:sp>
      <p:sp>
        <p:nvSpPr>
          <p:cNvPr id="32" name="632 CuadroTexto">
            <a:extLst>
              <a:ext uri="{FF2B5EF4-FFF2-40B4-BE49-F238E27FC236}">
                <a16:creationId xmlns="" xmlns:a16="http://schemas.microsoft.com/office/drawing/2014/main" id="{EBA3BE1D-69B7-4592-A9D4-1244DF4131EC}"/>
              </a:ext>
            </a:extLst>
          </p:cNvPr>
          <p:cNvSpPr txBox="1"/>
          <p:nvPr/>
        </p:nvSpPr>
        <p:spPr>
          <a:xfrm>
            <a:off x="6482605" y="1769361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2"/>
              </a:rPr>
              <a:t>5792</a:t>
            </a:r>
            <a:endParaRPr lang="es-MX" dirty="0"/>
          </a:p>
        </p:txBody>
      </p:sp>
      <p:cxnSp>
        <p:nvCxnSpPr>
          <p:cNvPr id="33" name="1790 Conector recto">
            <a:extLst>
              <a:ext uri="{FF2B5EF4-FFF2-40B4-BE49-F238E27FC236}">
                <a16:creationId xmlns="" xmlns:a16="http://schemas.microsoft.com/office/drawing/2014/main" id="{CF07B29D-AA31-4703-BEFF-FAA2389CC8DB}"/>
              </a:ext>
            </a:extLst>
          </p:cNvPr>
          <p:cNvCxnSpPr>
            <a:cxnSpLocks/>
          </p:cNvCxnSpPr>
          <p:nvPr/>
        </p:nvCxnSpPr>
        <p:spPr>
          <a:xfrm>
            <a:off x="6266719" y="1938638"/>
            <a:ext cx="0" cy="2667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37</Words>
  <Application>Microsoft Office PowerPoint</Application>
  <PresentationFormat>Personalizado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58</cp:revision>
  <dcterms:created xsi:type="dcterms:W3CDTF">2017-05-10T16:05:42Z</dcterms:created>
  <dcterms:modified xsi:type="dcterms:W3CDTF">2020-02-26T15:42:08Z</dcterms:modified>
</cp:coreProperties>
</file>