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168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8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10" y="4080515"/>
            <a:ext cx="7560946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31" y="288393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5" y="288393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42" y="4627269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42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5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8373"/>
            <a:ext cx="9721216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3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3" y="2283637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2" y="1611871"/>
            <a:ext cx="4774346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2" y="2283637"/>
            <a:ext cx="4774346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2" y="286707"/>
            <a:ext cx="6038253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3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8" y="5040652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8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8" y="5635726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3" y="288373"/>
            <a:ext cx="9721216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3" y="1680223"/>
            <a:ext cx="9721216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4" y="6674192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5" y="6674192"/>
            <a:ext cx="34204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5" y="6674192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sinaloa/Subdelegado%20de%20Inspeccion%20de%20Recursos%20Naturales%20en%20el%20Estado%20de%20Sinaloa%205966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sinaloa/JEFE%20DE%20DEPARTAMENTO%20DE%20QUEJAS,%20DENUNCIAS%20Y%20COMUNICACION%20EN%20E%206263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sinaloa/INSPECTOR%20ELITE%206162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sinaloa/INSPECTOR%20GENERAL%20DE%20VIDA%20SILVESTRE%206183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sinaloa/Subdelegado%20Juridico%20en%20el%20Estado%20de%20Sinaloa%20602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46666" y="330474"/>
            <a:ext cx="5344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Sinaloa</a:t>
            </a:r>
          </a:p>
        </p:txBody>
      </p:sp>
      <p:sp>
        <p:nvSpPr>
          <p:cNvPr id="1862" name="26 Botón de acción: Inicio">
            <a:hlinkClick r:id="rId2" highlightClick="1"/>
          </p:cNvPr>
          <p:cNvSpPr/>
          <p:nvPr/>
        </p:nvSpPr>
        <p:spPr>
          <a:xfrm>
            <a:off x="467314" y="6431907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863" name="27 Botón de acción: Hacia atrás o Anterior">
            <a:hlinkClick r:id="rId3" highlightClick="1"/>
          </p:cNvPr>
          <p:cNvSpPr/>
          <p:nvPr/>
        </p:nvSpPr>
        <p:spPr>
          <a:xfrm>
            <a:off x="1008187" y="6453895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867" name="1866 Forma libre"/>
          <p:cNvSpPr/>
          <p:nvPr/>
        </p:nvSpPr>
        <p:spPr>
          <a:xfrm>
            <a:off x="1602491" y="2568048"/>
            <a:ext cx="1751846" cy="91258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1868" name="1867 CuadroTexto"/>
          <p:cNvSpPr txBox="1"/>
          <p:nvPr/>
        </p:nvSpPr>
        <p:spPr>
          <a:xfrm>
            <a:off x="1602491" y="3305176"/>
            <a:ext cx="35943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870" name="1869 Conector recto"/>
          <p:cNvCxnSpPr>
            <a:cxnSpLocks/>
          </p:cNvCxnSpPr>
          <p:nvPr/>
        </p:nvCxnSpPr>
        <p:spPr>
          <a:xfrm>
            <a:off x="2503178" y="2304306"/>
            <a:ext cx="54557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1" name="1870 Conector recto"/>
          <p:cNvCxnSpPr/>
          <p:nvPr/>
        </p:nvCxnSpPr>
        <p:spPr>
          <a:xfrm>
            <a:off x="2497653" y="2304306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2" name="1871 Conector recto"/>
          <p:cNvCxnSpPr>
            <a:cxnSpLocks/>
          </p:cNvCxnSpPr>
          <p:nvPr/>
        </p:nvCxnSpPr>
        <p:spPr>
          <a:xfrm>
            <a:off x="5345398" y="1996353"/>
            <a:ext cx="0" cy="3079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77" name="1876 Forma libre"/>
          <p:cNvSpPr/>
          <p:nvPr/>
        </p:nvSpPr>
        <p:spPr>
          <a:xfrm>
            <a:off x="7115867" y="2535278"/>
            <a:ext cx="1732054" cy="91258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878" name="1877 CuadroTexto"/>
          <p:cNvSpPr txBox="1"/>
          <p:nvPr/>
        </p:nvSpPr>
        <p:spPr>
          <a:xfrm>
            <a:off x="7120541" y="3271153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880" name="1879 Conector recto"/>
          <p:cNvCxnSpPr/>
          <p:nvPr/>
        </p:nvCxnSpPr>
        <p:spPr>
          <a:xfrm>
            <a:off x="7958912" y="2302729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131 Grupo">
            <a:extLst>
              <a:ext uri="{FF2B5EF4-FFF2-40B4-BE49-F238E27FC236}">
                <a16:creationId xmlns="" xmlns:a16="http://schemas.microsoft.com/office/drawing/2014/main" id="{921C7B00-B20D-4E62-B3BD-0A34FBBB28B2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7003D5CE-485E-4454-B02B-8D18C8E523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134C81E4-601F-4922-B2FE-4BCE2A75C1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="" xmlns:a16="http://schemas.microsoft.com/office/drawing/2014/main" id="{9B88FAC7-5E9C-4EEC-A468-BEFE61B58AC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E3BBC3F3-E6C7-4B04-8254-232958E265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="" xmlns:a16="http://schemas.microsoft.com/office/drawing/2014/main" id="{D53BE7C0-7CF9-49AD-AA7D-A8B8A64BE42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B7001C2F-E791-4130-9C93-E68D115F54AD}"/>
              </a:ext>
            </a:extLst>
          </p:cNvPr>
          <p:cNvSpPr txBox="1"/>
          <p:nvPr/>
        </p:nvSpPr>
        <p:spPr>
          <a:xfrm>
            <a:off x="2888084" y="330517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8"/>
              </a:rPr>
              <a:t>5966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44EE4229-9A34-4E3C-8BBC-D8F33552AA63}"/>
              </a:ext>
            </a:extLst>
          </p:cNvPr>
          <p:cNvSpPr txBox="1"/>
          <p:nvPr/>
        </p:nvSpPr>
        <p:spPr>
          <a:xfrm>
            <a:off x="8421603" y="327115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6028</a:t>
            </a:r>
            <a:endParaRPr lang="es-MX" dirty="0"/>
          </a:p>
        </p:txBody>
      </p:sp>
      <p:sp>
        <p:nvSpPr>
          <p:cNvPr id="26" name="67 Forma libre">
            <a:extLst>
              <a:ext uri="{FF2B5EF4-FFF2-40B4-BE49-F238E27FC236}">
                <a16:creationId xmlns="" xmlns:a16="http://schemas.microsoft.com/office/drawing/2014/main" id="{4927651A-0BC4-479E-A3CB-776386E0B18E}"/>
              </a:ext>
            </a:extLst>
          </p:cNvPr>
          <p:cNvSpPr/>
          <p:nvPr/>
        </p:nvSpPr>
        <p:spPr>
          <a:xfrm>
            <a:off x="4571403" y="1124288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79EA0BF3-600E-4233-B9C1-8902E37A045B}"/>
              </a:ext>
            </a:extLst>
          </p:cNvPr>
          <p:cNvSpPr txBox="1"/>
          <p:nvPr/>
        </p:nvSpPr>
        <p:spPr>
          <a:xfrm>
            <a:off x="4564160" y="182722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567926FF-6938-4DE5-AC4C-0A80E9E64452}"/>
              </a:ext>
            </a:extLst>
          </p:cNvPr>
          <p:cNvSpPr txBox="1"/>
          <p:nvPr/>
        </p:nvSpPr>
        <p:spPr>
          <a:xfrm>
            <a:off x="5670371" y="1838523"/>
            <a:ext cx="442524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5792</a:t>
            </a:r>
            <a:endParaRPr lang="es-MX" dirty="0"/>
          </a:p>
        </p:txBody>
      </p:sp>
      <p:cxnSp>
        <p:nvCxnSpPr>
          <p:cNvPr id="29" name="1871 Conector recto">
            <a:extLst>
              <a:ext uri="{FF2B5EF4-FFF2-40B4-BE49-F238E27FC236}">
                <a16:creationId xmlns="" xmlns:a16="http://schemas.microsoft.com/office/drawing/2014/main" id="{9AB311C5-D873-4AE3-90E7-2211391D633C}"/>
              </a:ext>
            </a:extLst>
          </p:cNvPr>
          <p:cNvCxnSpPr>
            <a:cxnSpLocks/>
          </p:cNvCxnSpPr>
          <p:nvPr/>
        </p:nvCxnSpPr>
        <p:spPr>
          <a:xfrm>
            <a:off x="8031392" y="3447863"/>
            <a:ext cx="0" cy="3079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1869 Conector recto">
            <a:extLst>
              <a:ext uri="{FF2B5EF4-FFF2-40B4-BE49-F238E27FC236}">
                <a16:creationId xmlns="" xmlns:a16="http://schemas.microsoft.com/office/drawing/2014/main" id="{0F1F5CF6-FD33-4A87-B547-9A4AB856E800}"/>
              </a:ext>
            </a:extLst>
          </p:cNvPr>
          <p:cNvCxnSpPr>
            <a:cxnSpLocks/>
          </p:cNvCxnSpPr>
          <p:nvPr/>
        </p:nvCxnSpPr>
        <p:spPr>
          <a:xfrm>
            <a:off x="5670371" y="3783647"/>
            <a:ext cx="386570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1871 Conector recto">
            <a:extLst>
              <a:ext uri="{FF2B5EF4-FFF2-40B4-BE49-F238E27FC236}">
                <a16:creationId xmlns="" xmlns:a16="http://schemas.microsoft.com/office/drawing/2014/main" id="{2D1E3453-8CB0-4DE0-BB77-3A2B82E2ADE3}"/>
              </a:ext>
            </a:extLst>
          </p:cNvPr>
          <p:cNvCxnSpPr>
            <a:cxnSpLocks/>
          </p:cNvCxnSpPr>
          <p:nvPr/>
        </p:nvCxnSpPr>
        <p:spPr>
          <a:xfrm>
            <a:off x="5670371" y="3783647"/>
            <a:ext cx="0" cy="3079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1871 Conector recto">
            <a:extLst>
              <a:ext uri="{FF2B5EF4-FFF2-40B4-BE49-F238E27FC236}">
                <a16:creationId xmlns="" xmlns:a16="http://schemas.microsoft.com/office/drawing/2014/main" id="{47C43EE7-B809-4988-A54B-294C2B634F81}"/>
              </a:ext>
            </a:extLst>
          </p:cNvPr>
          <p:cNvCxnSpPr>
            <a:cxnSpLocks/>
          </p:cNvCxnSpPr>
          <p:nvPr/>
        </p:nvCxnSpPr>
        <p:spPr>
          <a:xfrm flipH="1">
            <a:off x="9536074" y="3754239"/>
            <a:ext cx="11342" cy="8543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67 Forma libre">
            <a:extLst>
              <a:ext uri="{FF2B5EF4-FFF2-40B4-BE49-F238E27FC236}">
                <a16:creationId xmlns="" xmlns:a16="http://schemas.microsoft.com/office/drawing/2014/main" id="{F61EFB0D-2C00-43F9-84E5-9D836E6C5B19}"/>
              </a:ext>
            </a:extLst>
          </p:cNvPr>
          <p:cNvSpPr/>
          <p:nvPr/>
        </p:nvSpPr>
        <p:spPr>
          <a:xfrm>
            <a:off x="6796148" y="4258731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35" name="67 Forma libre">
            <a:extLst>
              <a:ext uri="{FF2B5EF4-FFF2-40B4-BE49-F238E27FC236}">
                <a16:creationId xmlns="" xmlns:a16="http://schemas.microsoft.com/office/drawing/2014/main" id="{9264050E-1040-4FEE-ABDE-6777A82BE65F}"/>
              </a:ext>
            </a:extLst>
          </p:cNvPr>
          <p:cNvSpPr/>
          <p:nvPr/>
        </p:nvSpPr>
        <p:spPr>
          <a:xfrm>
            <a:off x="8773420" y="4599533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Comunicaciones</a:t>
            </a:r>
          </a:p>
        </p:txBody>
      </p:sp>
      <p:sp>
        <p:nvSpPr>
          <p:cNvPr id="36" name="67 Forma libre">
            <a:extLst>
              <a:ext uri="{FF2B5EF4-FFF2-40B4-BE49-F238E27FC236}">
                <a16:creationId xmlns="" xmlns:a16="http://schemas.microsoft.com/office/drawing/2014/main" id="{DB016004-74E0-4709-A597-835C2B44C43C}"/>
              </a:ext>
            </a:extLst>
          </p:cNvPr>
          <p:cNvSpPr/>
          <p:nvPr/>
        </p:nvSpPr>
        <p:spPr>
          <a:xfrm>
            <a:off x="4924200" y="4062530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Vida Silvestre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1871 Conector recto">
            <a:extLst>
              <a:ext uri="{FF2B5EF4-FFF2-40B4-BE49-F238E27FC236}">
                <a16:creationId xmlns="" xmlns:a16="http://schemas.microsoft.com/office/drawing/2014/main" id="{F8BD28FA-A737-4684-A946-2B7E5DE22FDF}"/>
              </a:ext>
            </a:extLst>
          </p:cNvPr>
          <p:cNvCxnSpPr>
            <a:cxnSpLocks/>
          </p:cNvCxnSpPr>
          <p:nvPr/>
        </p:nvCxnSpPr>
        <p:spPr>
          <a:xfrm>
            <a:off x="7570144" y="3783647"/>
            <a:ext cx="0" cy="4750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1877 CuadroTexto">
            <a:extLst>
              <a:ext uri="{FF2B5EF4-FFF2-40B4-BE49-F238E27FC236}">
                <a16:creationId xmlns="" xmlns:a16="http://schemas.microsoft.com/office/drawing/2014/main" id="{34CB439B-E450-43A4-860E-B69FB935C8EF}"/>
              </a:ext>
            </a:extLst>
          </p:cNvPr>
          <p:cNvSpPr txBox="1"/>
          <p:nvPr/>
        </p:nvSpPr>
        <p:spPr>
          <a:xfrm>
            <a:off x="6060273" y="4744778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6183</a:t>
            </a:r>
            <a:endParaRPr lang="es-MX" dirty="0"/>
          </a:p>
        </p:txBody>
      </p:sp>
      <p:sp>
        <p:nvSpPr>
          <p:cNvPr id="41" name="1877 CuadroTexto">
            <a:extLst>
              <a:ext uri="{FF2B5EF4-FFF2-40B4-BE49-F238E27FC236}">
                <a16:creationId xmlns="" xmlns:a16="http://schemas.microsoft.com/office/drawing/2014/main" id="{3C41A682-89D1-4BBF-8FEA-0A0F2C854438}"/>
              </a:ext>
            </a:extLst>
          </p:cNvPr>
          <p:cNvSpPr txBox="1"/>
          <p:nvPr/>
        </p:nvSpPr>
        <p:spPr>
          <a:xfrm>
            <a:off x="4924200" y="4757885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42" name="1877 CuadroTexto">
            <a:extLst>
              <a:ext uri="{FF2B5EF4-FFF2-40B4-BE49-F238E27FC236}">
                <a16:creationId xmlns="" xmlns:a16="http://schemas.microsoft.com/office/drawing/2014/main" id="{D426FEB4-B30C-4CBC-BAC1-5E9BF0CD04B8}"/>
              </a:ext>
            </a:extLst>
          </p:cNvPr>
          <p:cNvSpPr txBox="1"/>
          <p:nvPr/>
        </p:nvSpPr>
        <p:spPr>
          <a:xfrm>
            <a:off x="7924928" y="4947210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6162</a:t>
            </a:r>
            <a:endParaRPr lang="es-MX" dirty="0"/>
          </a:p>
        </p:txBody>
      </p:sp>
      <p:sp>
        <p:nvSpPr>
          <p:cNvPr id="43" name="1877 CuadroTexto">
            <a:extLst>
              <a:ext uri="{FF2B5EF4-FFF2-40B4-BE49-F238E27FC236}">
                <a16:creationId xmlns="" xmlns:a16="http://schemas.microsoft.com/office/drawing/2014/main" id="{F11B64C0-A27D-4A53-9FAB-E8708D55D78E}"/>
              </a:ext>
            </a:extLst>
          </p:cNvPr>
          <p:cNvSpPr txBox="1"/>
          <p:nvPr/>
        </p:nvSpPr>
        <p:spPr>
          <a:xfrm>
            <a:off x="6819872" y="4947210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4" name="1877 CuadroTexto">
            <a:extLst>
              <a:ext uri="{FF2B5EF4-FFF2-40B4-BE49-F238E27FC236}">
                <a16:creationId xmlns="" xmlns:a16="http://schemas.microsoft.com/office/drawing/2014/main" id="{F2BF2CE3-C61C-4B38-8272-A80631D466A9}"/>
              </a:ext>
            </a:extLst>
          </p:cNvPr>
          <p:cNvSpPr txBox="1"/>
          <p:nvPr/>
        </p:nvSpPr>
        <p:spPr>
          <a:xfrm>
            <a:off x="9902200" y="5289366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6263</a:t>
            </a:r>
            <a:endParaRPr lang="es-MX" dirty="0"/>
          </a:p>
        </p:txBody>
      </p:sp>
      <p:sp>
        <p:nvSpPr>
          <p:cNvPr id="45" name="1877 CuadroTexto">
            <a:extLst>
              <a:ext uri="{FF2B5EF4-FFF2-40B4-BE49-F238E27FC236}">
                <a16:creationId xmlns="" xmlns:a16="http://schemas.microsoft.com/office/drawing/2014/main" id="{3064D4CA-5E09-4403-B37F-5BA3435570C9}"/>
              </a:ext>
            </a:extLst>
          </p:cNvPr>
          <p:cNvSpPr txBox="1"/>
          <p:nvPr/>
        </p:nvSpPr>
        <p:spPr>
          <a:xfrm>
            <a:off x="8773420" y="5294813"/>
            <a:ext cx="419211" cy="17671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46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56</cp:revision>
  <dcterms:created xsi:type="dcterms:W3CDTF">2017-05-10T16:05:42Z</dcterms:created>
  <dcterms:modified xsi:type="dcterms:W3CDTF">2020-02-26T15:44:12Z</dcterms:modified>
</cp:coreProperties>
</file>