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601575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68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534" y="-54"/>
      </p:cViewPr>
      <p:guideLst>
        <p:guide orient="horz" pos="2268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45126" y="2236951"/>
            <a:ext cx="10711339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90245" y="4080515"/>
            <a:ext cx="8821104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4389004" y="288394"/>
            <a:ext cx="4465245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93260" y="288394"/>
            <a:ext cx="13185710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95449" y="4627270"/>
            <a:ext cx="10711339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95449" y="3052052"/>
            <a:ext cx="10711339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93259" y="1680223"/>
            <a:ext cx="8825479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028762" y="1680223"/>
            <a:ext cx="8825479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5" y="288373"/>
            <a:ext cx="11341419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86" y="1611871"/>
            <a:ext cx="5567885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30086" y="2283638"/>
            <a:ext cx="5567885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401433" y="1611871"/>
            <a:ext cx="5570070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401433" y="2283638"/>
            <a:ext cx="5570070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5" y="286706"/>
            <a:ext cx="4145832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26871" y="286707"/>
            <a:ext cx="7044629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0085" y="1506857"/>
            <a:ext cx="4145832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70006" y="5040653"/>
            <a:ext cx="7560945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470006" y="643417"/>
            <a:ext cx="7560945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470006" y="5635727"/>
            <a:ext cx="7560945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30085" y="288373"/>
            <a:ext cx="11341419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85" y="1680223"/>
            <a:ext cx="11341419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30087" y="6674193"/>
            <a:ext cx="2940366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05543" y="6674193"/>
            <a:ext cx="3990501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031138" y="6674193"/>
            <a:ext cx="2940366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hyperlink" Target="http://transparencia.profepa.gob.mx/Transparencia/TransparenciaDGP/PERFILES%20DE%20PUESTO/perfiles%20organigramas/delegacion%20en%20el%20estado%20de%20sonora/INSPECTOR%20GENERAL%20DE%20ZOFEMAT%206659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3.png"/><Relationship Id="rId12" Type="http://schemas.openxmlformats.org/officeDocument/2006/relationships/hyperlink" Target="http://transparencia.profepa.gob.mx/Transparencia/TransparenciaDGP/PERFILES%20DE%20PUESTO/perfiles%20organigramas/delegacion%20en%20el%20estado%20de%20sonora/JEFE%20DE%20DEPARTAMENTO%20DE%20QUEJAS,%20DENUNCIAS%20Y%20COMUNICACION%20EN%20EL%206606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hyperlink" Target="http://transparencia.profepa.gob.mx/Transparencia/TransparenciaDGP/PERFILES%20DE%20PUESTO/perfiles%20organigramas/delegacion%20en%20el%20estado%20de%20sonora/ABOGADO%20ESPECIALISTA%206640.htm" TargetMode="External"/><Relationship Id="rId5" Type="http://schemas.openxmlformats.org/officeDocument/2006/relationships/image" Target="../media/image1.png"/><Relationship Id="rId10" Type="http://schemas.openxmlformats.org/officeDocument/2006/relationships/hyperlink" Target="http://transparencia.profepa.gob.mx/Transparencia/TransparenciaDGP/PERFILES%20DE%20PUESTO/perfiles%20organigramas/delegacion%20en%20el%20estado%20de%20sonora/SUBDELEGADO%20DE%20INSPECCION%20INDUSTRIAL%20EN%20EL%20ESTADO%20DE%20SONORA%206325.htm" TargetMode="External"/><Relationship Id="rId4" Type="http://schemas.openxmlformats.org/officeDocument/2006/relationships/hyperlink" Target="http://transparencia.profepa.gob.mx/Transparencia/TransparenciaDGP/PERFILES%20DE%20PUESTO/perfiles%20organigramas/delegacion%20en%20el%20estado%20de%20sonora/COORDINADOR%20OPERATIVO%20DE%20INSPECCION%20INDUSTRIAL%206042.htm" TargetMode="External"/><Relationship Id="rId9" Type="http://schemas.openxmlformats.org/officeDocument/2006/relationships/hyperlink" Target="http://transparencia.profepa.gob.mx/Transparencia/TransparenciaDGP/PERFILES%20DE%20PUESTO/perfiles%20organigramas/delegacion%20en%20el%20estado%20de%20sonora/SUBDELEGADO%20JURIDICO%20EN%20EL%20ESTADO%20DE%20SONORA%206211.htm" TargetMode="External"/><Relationship Id="rId14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636491" y="330475"/>
            <a:ext cx="5311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Sonora</a:t>
            </a:r>
          </a:p>
        </p:txBody>
      </p:sp>
      <p:sp>
        <p:nvSpPr>
          <p:cNvPr id="1948" name="26 Botón de acción: Inicio">
            <a:hlinkClick r:id="rId2" highlightClick="1"/>
          </p:cNvPr>
          <p:cNvSpPr/>
          <p:nvPr/>
        </p:nvSpPr>
        <p:spPr>
          <a:xfrm>
            <a:off x="538432" y="6424893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949" name="27 Botón de acción: Hacia atrás o Anterior">
            <a:hlinkClick r:id="rId3" highlightClick="1"/>
          </p:cNvPr>
          <p:cNvSpPr/>
          <p:nvPr/>
        </p:nvSpPr>
        <p:spPr>
          <a:xfrm>
            <a:off x="1046750" y="6446881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950" name="1949 Forma libre"/>
          <p:cNvSpPr/>
          <p:nvPr/>
        </p:nvSpPr>
        <p:spPr>
          <a:xfrm>
            <a:off x="5561178" y="2121735"/>
            <a:ext cx="1416444" cy="83277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Operativa de Inspección Industrial</a:t>
            </a:r>
            <a:endParaRPr lang="es-MX" sz="10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1" name="1950 CuadroTexto"/>
          <p:cNvSpPr txBox="1"/>
          <p:nvPr/>
        </p:nvSpPr>
        <p:spPr>
          <a:xfrm>
            <a:off x="5561178" y="2772139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N11</a:t>
            </a:r>
          </a:p>
        </p:txBody>
      </p:sp>
      <p:sp>
        <p:nvSpPr>
          <p:cNvPr id="1952" name="1951 CuadroTexto"/>
          <p:cNvSpPr txBox="1"/>
          <p:nvPr/>
        </p:nvSpPr>
        <p:spPr>
          <a:xfrm>
            <a:off x="6511369" y="2768169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4"/>
              </a:rPr>
              <a:t>6042</a:t>
            </a:r>
            <a:endParaRPr lang="es-MX" dirty="0"/>
          </a:p>
        </p:txBody>
      </p:sp>
      <p:sp>
        <p:nvSpPr>
          <p:cNvPr id="1953" name="1952 Forma libre"/>
          <p:cNvSpPr/>
          <p:nvPr/>
        </p:nvSpPr>
        <p:spPr>
          <a:xfrm>
            <a:off x="2279286" y="3450751"/>
            <a:ext cx="1440153" cy="85797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Industrial</a:t>
            </a:r>
          </a:p>
        </p:txBody>
      </p:sp>
      <p:sp>
        <p:nvSpPr>
          <p:cNvPr id="1954" name="1953 CuadroTexto"/>
          <p:cNvSpPr txBox="1"/>
          <p:nvPr/>
        </p:nvSpPr>
        <p:spPr>
          <a:xfrm>
            <a:off x="2279286" y="4144454"/>
            <a:ext cx="426318" cy="14578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1956" name="1955 Conector recto"/>
          <p:cNvCxnSpPr>
            <a:cxnSpLocks/>
          </p:cNvCxnSpPr>
          <p:nvPr/>
        </p:nvCxnSpPr>
        <p:spPr>
          <a:xfrm flipV="1">
            <a:off x="2993036" y="3134491"/>
            <a:ext cx="6450386" cy="67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8" name="1957 Conector recto"/>
          <p:cNvCxnSpPr>
            <a:cxnSpLocks/>
          </p:cNvCxnSpPr>
          <p:nvPr/>
        </p:nvCxnSpPr>
        <p:spPr>
          <a:xfrm>
            <a:off x="6301549" y="2954510"/>
            <a:ext cx="0" cy="18151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2" name="1961 Conector recto"/>
          <p:cNvCxnSpPr>
            <a:cxnSpLocks/>
          </p:cNvCxnSpPr>
          <p:nvPr/>
        </p:nvCxnSpPr>
        <p:spPr>
          <a:xfrm>
            <a:off x="2999362" y="3136023"/>
            <a:ext cx="0" cy="31319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63" name="1962 Forma libre"/>
          <p:cNvSpPr/>
          <p:nvPr/>
        </p:nvSpPr>
        <p:spPr>
          <a:xfrm>
            <a:off x="8723342" y="3402105"/>
            <a:ext cx="1440159" cy="90662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Jurídica</a:t>
            </a:r>
          </a:p>
        </p:txBody>
      </p:sp>
      <p:sp>
        <p:nvSpPr>
          <p:cNvPr id="1964" name="1963 CuadroTexto"/>
          <p:cNvSpPr txBox="1"/>
          <p:nvPr/>
        </p:nvSpPr>
        <p:spPr>
          <a:xfrm>
            <a:off x="8749058" y="4129561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 O31</a:t>
            </a:r>
          </a:p>
        </p:txBody>
      </p:sp>
      <p:cxnSp>
        <p:nvCxnSpPr>
          <p:cNvPr id="60" name="59 Conector recto"/>
          <p:cNvCxnSpPr>
            <a:cxnSpLocks/>
          </p:cNvCxnSpPr>
          <p:nvPr/>
        </p:nvCxnSpPr>
        <p:spPr>
          <a:xfrm>
            <a:off x="9445496" y="3136023"/>
            <a:ext cx="0" cy="3084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1" name="131 Grupo">
            <a:extLst>
              <a:ext uri="{FF2B5EF4-FFF2-40B4-BE49-F238E27FC236}">
                <a16:creationId xmlns="" xmlns:a16="http://schemas.microsoft.com/office/drawing/2014/main" id="{20F6D2E3-B517-46AA-98D9-25A4AED2C16D}"/>
              </a:ext>
            </a:extLst>
          </p:cNvPr>
          <p:cNvGrpSpPr/>
          <p:nvPr/>
        </p:nvGrpSpPr>
        <p:grpSpPr>
          <a:xfrm>
            <a:off x="0" y="1"/>
            <a:ext cx="12601574" cy="7200900"/>
            <a:chOff x="-3176" y="0"/>
            <a:chExt cx="15497539" cy="9001125"/>
          </a:xfrm>
        </p:grpSpPr>
        <p:pic>
          <p:nvPicPr>
            <p:cNvPr id="52" name="Picture 2">
              <a:extLst>
                <a:ext uri="{FF2B5EF4-FFF2-40B4-BE49-F238E27FC236}">
                  <a16:creationId xmlns="" xmlns:a16="http://schemas.microsoft.com/office/drawing/2014/main" id="{AAADCA34-2DE4-472A-8FA6-B3D42B9C61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6">
              <a:extLst>
                <a:ext uri="{FF2B5EF4-FFF2-40B4-BE49-F238E27FC236}">
                  <a16:creationId xmlns="" xmlns:a16="http://schemas.microsoft.com/office/drawing/2014/main" id="{56F5583C-3DBD-4CCE-9A7F-B70798CA45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4" name="Picture 8">
              <a:extLst>
                <a:ext uri="{FF2B5EF4-FFF2-40B4-BE49-F238E27FC236}">
                  <a16:creationId xmlns="" xmlns:a16="http://schemas.microsoft.com/office/drawing/2014/main" id="{F7968334-0DE6-4F95-827F-48307B925B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" name="Picture 6">
              <a:extLst>
                <a:ext uri="{FF2B5EF4-FFF2-40B4-BE49-F238E27FC236}">
                  <a16:creationId xmlns="" xmlns:a16="http://schemas.microsoft.com/office/drawing/2014/main" id="{2F980519-11C4-4DF1-B9CE-E03E9CB067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7" name="Picture 11">
              <a:extLst>
                <a:ext uri="{FF2B5EF4-FFF2-40B4-BE49-F238E27FC236}">
                  <a16:creationId xmlns="" xmlns:a16="http://schemas.microsoft.com/office/drawing/2014/main" id="{A3FAFBA3-AE2D-4732-8275-FEFDF90006E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675 CuadroTexto">
            <a:extLst>
              <a:ext uri="{FF2B5EF4-FFF2-40B4-BE49-F238E27FC236}">
                <a16:creationId xmlns="" xmlns:a16="http://schemas.microsoft.com/office/drawing/2014/main" id="{57799AD8-69E2-4BC6-839B-63E39A250E01}"/>
              </a:ext>
            </a:extLst>
          </p:cNvPr>
          <p:cNvSpPr txBox="1"/>
          <p:nvPr/>
        </p:nvSpPr>
        <p:spPr>
          <a:xfrm>
            <a:off x="9690717" y="4120963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6211</a:t>
            </a:r>
            <a:endParaRPr lang="es-MX" dirty="0"/>
          </a:p>
        </p:txBody>
      </p:sp>
      <p:sp>
        <p:nvSpPr>
          <p:cNvPr id="25" name="675 CuadroTexto">
            <a:extLst>
              <a:ext uri="{FF2B5EF4-FFF2-40B4-BE49-F238E27FC236}">
                <a16:creationId xmlns="" xmlns:a16="http://schemas.microsoft.com/office/drawing/2014/main" id="{B27DE02D-C2E3-4C0B-87F7-3C2E13CA2A0A}"/>
              </a:ext>
            </a:extLst>
          </p:cNvPr>
          <p:cNvSpPr txBox="1"/>
          <p:nvPr/>
        </p:nvSpPr>
        <p:spPr>
          <a:xfrm>
            <a:off x="3308277" y="4144454"/>
            <a:ext cx="411162" cy="16427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6325</a:t>
            </a:r>
            <a:endParaRPr lang="es-MX" dirty="0"/>
          </a:p>
        </p:txBody>
      </p:sp>
      <p:cxnSp>
        <p:nvCxnSpPr>
          <p:cNvPr id="26" name="59 Conector recto">
            <a:extLst>
              <a:ext uri="{FF2B5EF4-FFF2-40B4-BE49-F238E27FC236}">
                <a16:creationId xmlns="" xmlns:a16="http://schemas.microsoft.com/office/drawing/2014/main" id="{4E7B40F3-D5DD-4EB4-AD7D-05D64E63140F}"/>
              </a:ext>
            </a:extLst>
          </p:cNvPr>
          <p:cNvCxnSpPr/>
          <p:nvPr/>
        </p:nvCxnSpPr>
        <p:spPr>
          <a:xfrm>
            <a:off x="9447569" y="4308725"/>
            <a:ext cx="0" cy="2466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1955 Conector recto">
            <a:extLst>
              <a:ext uri="{FF2B5EF4-FFF2-40B4-BE49-F238E27FC236}">
                <a16:creationId xmlns="" xmlns:a16="http://schemas.microsoft.com/office/drawing/2014/main" id="{50FEC790-8654-4C92-96A2-A1FA976C82A6}"/>
              </a:ext>
            </a:extLst>
          </p:cNvPr>
          <p:cNvCxnSpPr>
            <a:cxnSpLocks/>
          </p:cNvCxnSpPr>
          <p:nvPr/>
        </p:nvCxnSpPr>
        <p:spPr>
          <a:xfrm>
            <a:off x="6156770" y="4541473"/>
            <a:ext cx="4824536" cy="1550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59 Conector recto">
            <a:extLst>
              <a:ext uri="{FF2B5EF4-FFF2-40B4-BE49-F238E27FC236}">
                <a16:creationId xmlns="" xmlns:a16="http://schemas.microsoft.com/office/drawing/2014/main" id="{35743C94-401D-4FD7-A0FA-2983054FFD63}"/>
              </a:ext>
            </a:extLst>
          </p:cNvPr>
          <p:cNvCxnSpPr>
            <a:cxnSpLocks/>
          </p:cNvCxnSpPr>
          <p:nvPr/>
        </p:nvCxnSpPr>
        <p:spPr>
          <a:xfrm>
            <a:off x="6156770" y="4541473"/>
            <a:ext cx="0" cy="73676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59 Conector recto">
            <a:extLst>
              <a:ext uri="{FF2B5EF4-FFF2-40B4-BE49-F238E27FC236}">
                <a16:creationId xmlns="" xmlns:a16="http://schemas.microsoft.com/office/drawing/2014/main" id="{9C2B3BA0-BFD5-47AF-98AF-EC2D874C943F}"/>
              </a:ext>
            </a:extLst>
          </p:cNvPr>
          <p:cNvCxnSpPr>
            <a:cxnSpLocks/>
          </p:cNvCxnSpPr>
          <p:nvPr/>
        </p:nvCxnSpPr>
        <p:spPr>
          <a:xfrm>
            <a:off x="8016117" y="4549223"/>
            <a:ext cx="0" cy="77545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59 Conector recto">
            <a:extLst>
              <a:ext uri="{FF2B5EF4-FFF2-40B4-BE49-F238E27FC236}">
                <a16:creationId xmlns="" xmlns:a16="http://schemas.microsoft.com/office/drawing/2014/main" id="{CAFF8CB2-AB88-457E-B79A-6CFAA1784915}"/>
              </a:ext>
            </a:extLst>
          </p:cNvPr>
          <p:cNvCxnSpPr>
            <a:cxnSpLocks/>
          </p:cNvCxnSpPr>
          <p:nvPr/>
        </p:nvCxnSpPr>
        <p:spPr>
          <a:xfrm>
            <a:off x="10979457" y="4549223"/>
            <a:ext cx="0" cy="28794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1962 Forma libre">
            <a:extLst>
              <a:ext uri="{FF2B5EF4-FFF2-40B4-BE49-F238E27FC236}">
                <a16:creationId xmlns="" xmlns:a16="http://schemas.microsoft.com/office/drawing/2014/main" id="{F4A135FD-8ABF-47E3-B337-B986FBD358EA}"/>
              </a:ext>
            </a:extLst>
          </p:cNvPr>
          <p:cNvSpPr/>
          <p:nvPr/>
        </p:nvSpPr>
        <p:spPr>
          <a:xfrm>
            <a:off x="10274087" y="4862044"/>
            <a:ext cx="1440159" cy="90662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Inspector General de ZOFEMAT</a:t>
            </a:r>
          </a:p>
        </p:txBody>
      </p:sp>
      <p:sp>
        <p:nvSpPr>
          <p:cNvPr id="35" name="1962 Forma libre">
            <a:extLst>
              <a:ext uri="{FF2B5EF4-FFF2-40B4-BE49-F238E27FC236}">
                <a16:creationId xmlns="" xmlns:a16="http://schemas.microsoft.com/office/drawing/2014/main" id="{09266BFC-2819-425C-9121-DFACEAA3A4C2}"/>
              </a:ext>
            </a:extLst>
          </p:cNvPr>
          <p:cNvSpPr/>
          <p:nvPr/>
        </p:nvSpPr>
        <p:spPr>
          <a:xfrm>
            <a:off x="5436691" y="5240041"/>
            <a:ext cx="1440159" cy="90662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Abogado Especialista</a:t>
            </a:r>
          </a:p>
        </p:txBody>
      </p:sp>
      <p:sp>
        <p:nvSpPr>
          <p:cNvPr id="36" name="1962 Forma libre">
            <a:extLst>
              <a:ext uri="{FF2B5EF4-FFF2-40B4-BE49-F238E27FC236}">
                <a16:creationId xmlns="" xmlns:a16="http://schemas.microsoft.com/office/drawing/2014/main" id="{021E81C0-555D-4E30-A1D9-19B606BB6E96}"/>
              </a:ext>
            </a:extLst>
          </p:cNvPr>
          <p:cNvSpPr/>
          <p:nvPr/>
        </p:nvSpPr>
        <p:spPr>
          <a:xfrm>
            <a:off x="7334734" y="5243765"/>
            <a:ext cx="1440159" cy="90662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Quejas, Denuncias y Comunicación</a:t>
            </a:r>
          </a:p>
        </p:txBody>
      </p:sp>
      <p:sp>
        <p:nvSpPr>
          <p:cNvPr id="37" name="1963 CuadroTexto">
            <a:extLst>
              <a:ext uri="{FF2B5EF4-FFF2-40B4-BE49-F238E27FC236}">
                <a16:creationId xmlns="" xmlns:a16="http://schemas.microsoft.com/office/drawing/2014/main" id="{2545CFF6-3ABC-4F79-B7B6-8B8258D7817E}"/>
              </a:ext>
            </a:extLst>
          </p:cNvPr>
          <p:cNvSpPr txBox="1"/>
          <p:nvPr/>
        </p:nvSpPr>
        <p:spPr>
          <a:xfrm>
            <a:off x="5450416" y="5974098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 O11</a:t>
            </a:r>
          </a:p>
        </p:txBody>
      </p:sp>
      <p:sp>
        <p:nvSpPr>
          <p:cNvPr id="38" name="1963 CuadroTexto">
            <a:extLst>
              <a:ext uri="{FF2B5EF4-FFF2-40B4-BE49-F238E27FC236}">
                <a16:creationId xmlns="" xmlns:a16="http://schemas.microsoft.com/office/drawing/2014/main" id="{059EF4F1-1863-4B62-9958-FB744E5655AA}"/>
              </a:ext>
            </a:extLst>
          </p:cNvPr>
          <p:cNvSpPr txBox="1"/>
          <p:nvPr/>
        </p:nvSpPr>
        <p:spPr>
          <a:xfrm>
            <a:off x="6465286" y="5958469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 </a:t>
            </a:r>
            <a:r>
              <a:rPr lang="es-MX" dirty="0">
                <a:hlinkClick r:id="rId11"/>
              </a:rPr>
              <a:t>6640</a:t>
            </a:r>
            <a:endParaRPr lang="es-MX" dirty="0"/>
          </a:p>
        </p:txBody>
      </p:sp>
      <p:sp>
        <p:nvSpPr>
          <p:cNvPr id="39" name="1963 CuadroTexto">
            <a:extLst>
              <a:ext uri="{FF2B5EF4-FFF2-40B4-BE49-F238E27FC236}">
                <a16:creationId xmlns="" xmlns:a16="http://schemas.microsoft.com/office/drawing/2014/main" id="{35B051C4-9D60-46FB-9942-F13EBCB6B94F}"/>
              </a:ext>
            </a:extLst>
          </p:cNvPr>
          <p:cNvSpPr txBox="1"/>
          <p:nvPr/>
        </p:nvSpPr>
        <p:spPr>
          <a:xfrm>
            <a:off x="7333705" y="5981108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 O11</a:t>
            </a:r>
          </a:p>
        </p:txBody>
      </p:sp>
      <p:sp>
        <p:nvSpPr>
          <p:cNvPr id="40" name="1963 CuadroTexto">
            <a:extLst>
              <a:ext uri="{FF2B5EF4-FFF2-40B4-BE49-F238E27FC236}">
                <a16:creationId xmlns="" xmlns:a16="http://schemas.microsoft.com/office/drawing/2014/main" id="{987B596F-E45F-406C-A8F3-CE3F809C5CA9}"/>
              </a:ext>
            </a:extLst>
          </p:cNvPr>
          <p:cNvSpPr txBox="1"/>
          <p:nvPr/>
        </p:nvSpPr>
        <p:spPr>
          <a:xfrm>
            <a:off x="8348575" y="5972807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 </a:t>
            </a:r>
            <a:r>
              <a:rPr lang="es-MX" dirty="0">
                <a:hlinkClick r:id="rId12"/>
              </a:rPr>
              <a:t>6606</a:t>
            </a:r>
            <a:endParaRPr lang="es-MX" dirty="0"/>
          </a:p>
        </p:txBody>
      </p:sp>
      <p:sp>
        <p:nvSpPr>
          <p:cNvPr id="41" name="1963 CuadroTexto">
            <a:extLst>
              <a:ext uri="{FF2B5EF4-FFF2-40B4-BE49-F238E27FC236}">
                <a16:creationId xmlns="" xmlns:a16="http://schemas.microsoft.com/office/drawing/2014/main" id="{0077A872-A6F2-4F8E-B6E0-109EE42EA53C}"/>
              </a:ext>
            </a:extLst>
          </p:cNvPr>
          <p:cNvSpPr txBox="1"/>
          <p:nvPr/>
        </p:nvSpPr>
        <p:spPr>
          <a:xfrm>
            <a:off x="11287928" y="5597855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 </a:t>
            </a:r>
            <a:r>
              <a:rPr lang="es-MX" dirty="0">
                <a:hlinkClick r:id="rId13"/>
              </a:rPr>
              <a:t>6659</a:t>
            </a:r>
            <a:endParaRPr lang="es-MX" dirty="0"/>
          </a:p>
        </p:txBody>
      </p:sp>
      <p:sp>
        <p:nvSpPr>
          <p:cNvPr id="42" name="1963 CuadroTexto">
            <a:extLst>
              <a:ext uri="{FF2B5EF4-FFF2-40B4-BE49-F238E27FC236}">
                <a16:creationId xmlns="" xmlns:a16="http://schemas.microsoft.com/office/drawing/2014/main" id="{7F700AF6-9A3B-44C3-89CD-557ADA511C92}"/>
              </a:ext>
            </a:extLst>
          </p:cNvPr>
          <p:cNvSpPr txBox="1"/>
          <p:nvPr/>
        </p:nvSpPr>
        <p:spPr>
          <a:xfrm>
            <a:off x="10299922" y="5599387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 O23</a:t>
            </a:r>
          </a:p>
        </p:txBody>
      </p:sp>
      <p:sp>
        <p:nvSpPr>
          <p:cNvPr id="43" name="67 Forma libre">
            <a:extLst>
              <a:ext uri="{FF2B5EF4-FFF2-40B4-BE49-F238E27FC236}">
                <a16:creationId xmlns="" xmlns:a16="http://schemas.microsoft.com/office/drawing/2014/main" id="{81F8A907-AD32-4367-8E47-A2E2607A617C}"/>
              </a:ext>
            </a:extLst>
          </p:cNvPr>
          <p:cNvSpPr/>
          <p:nvPr/>
        </p:nvSpPr>
        <p:spPr>
          <a:xfrm>
            <a:off x="5544100" y="1097146"/>
            <a:ext cx="1404758" cy="79292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</p:txBody>
      </p:sp>
      <p:cxnSp>
        <p:nvCxnSpPr>
          <p:cNvPr id="44" name="1957 Conector recto">
            <a:extLst>
              <a:ext uri="{FF2B5EF4-FFF2-40B4-BE49-F238E27FC236}">
                <a16:creationId xmlns="" xmlns:a16="http://schemas.microsoft.com/office/drawing/2014/main" id="{3608621C-3F93-4016-9E10-4B5EDD437639}"/>
              </a:ext>
            </a:extLst>
          </p:cNvPr>
          <p:cNvCxnSpPr>
            <a:cxnSpLocks/>
          </p:cNvCxnSpPr>
          <p:nvPr/>
        </p:nvCxnSpPr>
        <p:spPr>
          <a:xfrm>
            <a:off x="6257925" y="1878122"/>
            <a:ext cx="1" cy="22690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631 CuadroTexto">
            <a:extLst>
              <a:ext uri="{FF2B5EF4-FFF2-40B4-BE49-F238E27FC236}">
                <a16:creationId xmlns="" xmlns:a16="http://schemas.microsoft.com/office/drawing/2014/main" id="{7AFBCFED-3079-4E5D-A2E1-7694F9B7631B}"/>
              </a:ext>
            </a:extLst>
          </p:cNvPr>
          <p:cNvSpPr txBox="1"/>
          <p:nvPr/>
        </p:nvSpPr>
        <p:spPr>
          <a:xfrm>
            <a:off x="5561178" y="1708845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58" name="632 CuadroTexto">
            <a:extLst>
              <a:ext uri="{FF2B5EF4-FFF2-40B4-BE49-F238E27FC236}">
                <a16:creationId xmlns="" xmlns:a16="http://schemas.microsoft.com/office/drawing/2014/main" id="{F6C6937D-5094-45D0-ADB2-6180545DD0A2}"/>
              </a:ext>
            </a:extLst>
          </p:cNvPr>
          <p:cNvSpPr txBox="1"/>
          <p:nvPr/>
        </p:nvSpPr>
        <p:spPr>
          <a:xfrm>
            <a:off x="6482605" y="1720060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4"/>
              </a:rPr>
              <a:t>5792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57</Words>
  <Application>Microsoft Office PowerPoint</Application>
  <PresentationFormat>Personalizado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60</cp:revision>
  <dcterms:created xsi:type="dcterms:W3CDTF">2017-05-10T16:05:42Z</dcterms:created>
  <dcterms:modified xsi:type="dcterms:W3CDTF">2020-02-26T15:46:13Z</dcterms:modified>
</cp:coreProperties>
</file>