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00112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572" y="-54"/>
      </p:cViewPr>
      <p:guideLst>
        <p:guide orient="horz" pos="2268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75091" y="2236951"/>
            <a:ext cx="7650956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0175" y="4080515"/>
            <a:ext cx="6300789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277860" y="288395"/>
            <a:ext cx="3189461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09472" y="288395"/>
            <a:ext cx="9418364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036" y="4627271"/>
            <a:ext cx="7650956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11036" y="3052052"/>
            <a:ext cx="7650956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09471" y="1680223"/>
            <a:ext cx="6303914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163402" y="1680223"/>
            <a:ext cx="6303914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0061" y="288373"/>
            <a:ext cx="8101014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0062" y="1611871"/>
            <a:ext cx="3977061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062" y="2283639"/>
            <a:ext cx="3977061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572452" y="1611871"/>
            <a:ext cx="3978621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572452" y="2283639"/>
            <a:ext cx="3978621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0061" y="286706"/>
            <a:ext cx="2961309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19194" y="286707"/>
            <a:ext cx="5031878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0061" y="1506857"/>
            <a:ext cx="2961309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4290" y="5040654"/>
            <a:ext cx="540067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64290" y="643417"/>
            <a:ext cx="540067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64290" y="5635728"/>
            <a:ext cx="540067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0061" y="288373"/>
            <a:ext cx="8101014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0061" y="1680223"/>
            <a:ext cx="8101014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0062" y="6674194"/>
            <a:ext cx="210026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75388" y="6674194"/>
            <a:ext cx="285035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450813" y="6674194"/>
            <a:ext cx="210026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tabasco/Subdelegado%20de%20Inspeccion%20de%20Recursos%20Naturales%20en%20el%20Estado%20de%20Tabasco%205987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tabasco/JEFE%20DE%20DEPARTAMENTO%20DE%20QUEJAS,%20DENUNCIAS%20Y%20COMUNICACION%20EN%20EL%20ESTADO%20DE%20TABASCO%206221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tabasco/Subdelegado%20juridico%20en%20el%20estado%20de%20tabasco%206027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980282" y="330476"/>
            <a:ext cx="5477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Tabasco</a:t>
            </a:r>
          </a:p>
        </p:txBody>
      </p:sp>
      <p:sp>
        <p:nvSpPr>
          <p:cNvPr id="76" name="26 Botón de acción: Inicio">
            <a:hlinkClick r:id="rId2" highlightClick="1"/>
          </p:cNvPr>
          <p:cNvSpPr/>
          <p:nvPr/>
        </p:nvSpPr>
        <p:spPr>
          <a:xfrm>
            <a:off x="324098" y="6461473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77" name="27 Botón de acción: Hacia atrás o Anterior">
            <a:hlinkClick r:id="rId3" highlightClick="1"/>
          </p:cNvPr>
          <p:cNvSpPr/>
          <p:nvPr/>
        </p:nvSpPr>
        <p:spPr>
          <a:xfrm>
            <a:off x="870505" y="6476818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81" name="80 Forma libre"/>
          <p:cNvSpPr/>
          <p:nvPr/>
        </p:nvSpPr>
        <p:spPr>
          <a:xfrm>
            <a:off x="1191183" y="2572487"/>
            <a:ext cx="1751848" cy="88084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1185701" y="329254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O31</a:t>
            </a:r>
          </a:p>
        </p:txBody>
      </p:sp>
      <p:cxnSp>
        <p:nvCxnSpPr>
          <p:cNvPr id="84" name="83 Conector recto"/>
          <p:cNvCxnSpPr>
            <a:cxnSpLocks/>
          </p:cNvCxnSpPr>
          <p:nvPr/>
        </p:nvCxnSpPr>
        <p:spPr>
          <a:xfrm>
            <a:off x="2067107" y="2304306"/>
            <a:ext cx="507344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2067107" y="2304306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85 Conector recto"/>
          <p:cNvCxnSpPr>
            <a:cxnSpLocks/>
          </p:cNvCxnSpPr>
          <p:nvPr/>
        </p:nvCxnSpPr>
        <p:spPr>
          <a:xfrm>
            <a:off x="4603828" y="2032627"/>
            <a:ext cx="0" cy="2716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91 Forma libre"/>
          <p:cNvSpPr/>
          <p:nvPr/>
        </p:nvSpPr>
        <p:spPr>
          <a:xfrm>
            <a:off x="6270502" y="2565441"/>
            <a:ext cx="1751848" cy="89493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93" name="92 CuadroTexto"/>
          <p:cNvSpPr txBox="1"/>
          <p:nvPr/>
        </p:nvSpPr>
        <p:spPr>
          <a:xfrm>
            <a:off x="6270502" y="327522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98" name="97 Conector recto"/>
          <p:cNvCxnSpPr/>
          <p:nvPr/>
        </p:nvCxnSpPr>
        <p:spPr>
          <a:xfrm>
            <a:off x="7140548" y="2298250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2" name="131 Grupo">
            <a:extLst>
              <a:ext uri="{FF2B5EF4-FFF2-40B4-BE49-F238E27FC236}">
                <a16:creationId xmlns="" xmlns:a16="http://schemas.microsoft.com/office/drawing/2014/main" id="{D9CD2032-FB66-4BDB-8B6E-3B76D8526DEE}"/>
              </a:ext>
            </a:extLst>
          </p:cNvPr>
          <p:cNvGrpSpPr/>
          <p:nvPr/>
        </p:nvGrpSpPr>
        <p:grpSpPr>
          <a:xfrm>
            <a:off x="0" y="0"/>
            <a:ext cx="9001126" cy="7200900"/>
            <a:chOff x="-3176" y="0"/>
            <a:chExt cx="15497539" cy="9001125"/>
          </a:xfrm>
        </p:grpSpPr>
        <p:pic>
          <p:nvPicPr>
            <p:cNvPr id="33" name="Picture 2">
              <a:extLst>
                <a:ext uri="{FF2B5EF4-FFF2-40B4-BE49-F238E27FC236}">
                  <a16:creationId xmlns="" xmlns:a16="http://schemas.microsoft.com/office/drawing/2014/main" id="{051545DE-4884-4526-B1F6-28B81AD4E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6">
              <a:extLst>
                <a:ext uri="{FF2B5EF4-FFF2-40B4-BE49-F238E27FC236}">
                  <a16:creationId xmlns="" xmlns:a16="http://schemas.microsoft.com/office/drawing/2014/main" id="{ECC76213-A319-4C70-8559-1F6A69DAB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8">
              <a:extLst>
                <a:ext uri="{FF2B5EF4-FFF2-40B4-BE49-F238E27FC236}">
                  <a16:creationId xmlns="" xmlns:a16="http://schemas.microsoft.com/office/drawing/2014/main" id="{0A9A406E-5571-4513-84BB-4A7918D4C5D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6">
              <a:extLst>
                <a:ext uri="{FF2B5EF4-FFF2-40B4-BE49-F238E27FC236}">
                  <a16:creationId xmlns="" xmlns:a16="http://schemas.microsoft.com/office/drawing/2014/main" id="{D967CDAF-15F6-4D0C-B370-674668EF60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1">
              <a:extLst>
                <a:ext uri="{FF2B5EF4-FFF2-40B4-BE49-F238E27FC236}">
                  <a16:creationId xmlns="" xmlns:a16="http://schemas.microsoft.com/office/drawing/2014/main" id="{D1851281-4CF5-4E10-9C0A-8A1007B9418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="" xmlns:a16="http://schemas.microsoft.com/office/drawing/2014/main" id="{F8489C24-9549-4D13-81EF-4C5646E4A5E4}"/>
              </a:ext>
            </a:extLst>
          </p:cNvPr>
          <p:cNvSpPr txBox="1"/>
          <p:nvPr/>
        </p:nvSpPr>
        <p:spPr>
          <a:xfrm>
            <a:off x="2471296" y="329110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5987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AF806763-FC3B-4B97-B3C5-D135CE58E493}"/>
              </a:ext>
            </a:extLst>
          </p:cNvPr>
          <p:cNvSpPr txBox="1"/>
          <p:nvPr/>
        </p:nvSpPr>
        <p:spPr>
          <a:xfrm>
            <a:off x="7576815" y="328405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6027</a:t>
            </a:r>
            <a:endParaRPr lang="es-MX" dirty="0"/>
          </a:p>
        </p:txBody>
      </p:sp>
      <p:sp>
        <p:nvSpPr>
          <p:cNvPr id="26" name="67 Forma libre">
            <a:extLst>
              <a:ext uri="{FF2B5EF4-FFF2-40B4-BE49-F238E27FC236}">
                <a16:creationId xmlns="" xmlns:a16="http://schemas.microsoft.com/office/drawing/2014/main" id="{5F9181E3-2ED6-418A-BEB8-E492A8550AFC}"/>
              </a:ext>
            </a:extLst>
          </p:cNvPr>
          <p:cNvSpPr/>
          <p:nvPr/>
        </p:nvSpPr>
        <p:spPr>
          <a:xfrm>
            <a:off x="3829833" y="1144136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27" name="353 CuadroTexto">
            <a:extLst>
              <a:ext uri="{FF2B5EF4-FFF2-40B4-BE49-F238E27FC236}">
                <a16:creationId xmlns="" xmlns:a16="http://schemas.microsoft.com/office/drawing/2014/main" id="{6538D346-F5A1-43B1-B8B6-E60650D41704}"/>
              </a:ext>
            </a:extLst>
          </p:cNvPr>
          <p:cNvSpPr txBox="1"/>
          <p:nvPr/>
        </p:nvSpPr>
        <p:spPr>
          <a:xfrm>
            <a:off x="3842507" y="183315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8" name="354 CuadroTexto">
            <a:extLst>
              <a:ext uri="{FF2B5EF4-FFF2-40B4-BE49-F238E27FC236}">
                <a16:creationId xmlns="" xmlns:a16="http://schemas.microsoft.com/office/drawing/2014/main" id="{42809650-166B-4B77-A6B5-376245D2A7A3}"/>
              </a:ext>
            </a:extLst>
          </p:cNvPr>
          <p:cNvSpPr txBox="1"/>
          <p:nvPr/>
        </p:nvSpPr>
        <p:spPr>
          <a:xfrm>
            <a:off x="4935300" y="1863350"/>
            <a:ext cx="442524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5792</a:t>
            </a:r>
            <a:endParaRPr lang="es-MX" dirty="0"/>
          </a:p>
        </p:txBody>
      </p:sp>
      <p:cxnSp>
        <p:nvCxnSpPr>
          <p:cNvPr id="29" name="84 Conector recto">
            <a:extLst>
              <a:ext uri="{FF2B5EF4-FFF2-40B4-BE49-F238E27FC236}">
                <a16:creationId xmlns="" xmlns:a16="http://schemas.microsoft.com/office/drawing/2014/main" id="{07B41311-CBE3-434F-A888-B286A9BBBA01}"/>
              </a:ext>
            </a:extLst>
          </p:cNvPr>
          <p:cNvCxnSpPr>
            <a:cxnSpLocks/>
          </p:cNvCxnSpPr>
          <p:nvPr/>
        </p:nvCxnSpPr>
        <p:spPr>
          <a:xfrm flipH="1">
            <a:off x="2067107" y="3472410"/>
            <a:ext cx="182" cy="4880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80 Forma libre">
            <a:extLst>
              <a:ext uri="{FF2B5EF4-FFF2-40B4-BE49-F238E27FC236}">
                <a16:creationId xmlns="" xmlns:a16="http://schemas.microsoft.com/office/drawing/2014/main" id="{0B2387D4-FD5F-4181-A12D-61B1D46FA74C}"/>
              </a:ext>
            </a:extLst>
          </p:cNvPr>
          <p:cNvSpPr/>
          <p:nvPr/>
        </p:nvSpPr>
        <p:spPr>
          <a:xfrm>
            <a:off x="1185701" y="3973225"/>
            <a:ext cx="1751848" cy="88084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38" name="81 CuadroTexto">
            <a:extLst>
              <a:ext uri="{FF2B5EF4-FFF2-40B4-BE49-F238E27FC236}">
                <a16:creationId xmlns="" xmlns:a16="http://schemas.microsoft.com/office/drawing/2014/main" id="{B618059B-A8FD-48B4-A07F-0303EEAC4FA1}"/>
              </a:ext>
            </a:extLst>
          </p:cNvPr>
          <p:cNvSpPr txBox="1"/>
          <p:nvPr/>
        </p:nvSpPr>
        <p:spPr>
          <a:xfrm>
            <a:off x="2496745" y="468123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</a:t>
            </a:r>
            <a:r>
              <a:rPr lang="es-MX" dirty="0">
                <a:hlinkClick r:id="rId11"/>
              </a:rPr>
              <a:t>6221</a:t>
            </a:r>
            <a:endParaRPr lang="es-MX" dirty="0"/>
          </a:p>
        </p:txBody>
      </p:sp>
      <p:sp>
        <p:nvSpPr>
          <p:cNvPr id="39" name="81 CuadroTexto">
            <a:extLst>
              <a:ext uri="{FF2B5EF4-FFF2-40B4-BE49-F238E27FC236}">
                <a16:creationId xmlns="" xmlns:a16="http://schemas.microsoft.com/office/drawing/2014/main" id="{30AC2508-D0F3-4785-A328-CE55C49C89EE}"/>
              </a:ext>
            </a:extLst>
          </p:cNvPr>
          <p:cNvSpPr txBox="1"/>
          <p:nvPr/>
        </p:nvSpPr>
        <p:spPr>
          <a:xfrm>
            <a:off x="1185701" y="468123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38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59</cp:revision>
  <dcterms:created xsi:type="dcterms:W3CDTF">2017-05-10T16:05:42Z</dcterms:created>
  <dcterms:modified xsi:type="dcterms:W3CDTF">2020-02-26T15:48:04Z</dcterms:modified>
</cp:coreProperties>
</file>