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440180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765">
          <p15:clr>
            <a:srgbClr val="A4A3A4"/>
          </p15:clr>
        </p15:guide>
        <p15:guide id="2" pos="84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08" y="-72"/>
      </p:cViewPr>
      <p:guideLst>
        <p:guide orient="horz" pos="3765"/>
        <p:guide pos="84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80145" y="2236951"/>
            <a:ext cx="12241530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60280" y="4080515"/>
            <a:ext cx="1008126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6444577" y="288395"/>
            <a:ext cx="5103137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35154" y="288395"/>
            <a:ext cx="15069383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37657" y="4627271"/>
            <a:ext cx="12241530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37657" y="3052052"/>
            <a:ext cx="12241530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35154" y="1680223"/>
            <a:ext cx="10086262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1461443" y="1680223"/>
            <a:ext cx="10086262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098" y="288373"/>
            <a:ext cx="12961622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0099" y="1611871"/>
            <a:ext cx="636329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20099" y="2283639"/>
            <a:ext cx="636329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315924" y="1611871"/>
            <a:ext cx="6365794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315924" y="2283639"/>
            <a:ext cx="6365794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097" y="286706"/>
            <a:ext cx="4738094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630710" y="286707"/>
            <a:ext cx="8051005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20097" y="1506857"/>
            <a:ext cx="4738094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22865" y="5040654"/>
            <a:ext cx="864108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822865" y="643417"/>
            <a:ext cx="864108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822865" y="5635728"/>
            <a:ext cx="864108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20098" y="288373"/>
            <a:ext cx="12961622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0098" y="1680223"/>
            <a:ext cx="12961622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20100" y="6674194"/>
            <a:ext cx="336041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920621" y="6674194"/>
            <a:ext cx="4560573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321301" y="6674194"/>
            <a:ext cx="336041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tamaulipas/Subdelegado%20de%20Inspeccion%20de%20Recursos%20Naturales%20en%20el%20Estado%20de%20Tamaulipas%206004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tamaulipas/JEFE%20DE%20DEPARTAMENTO%20DE%20REPRESENTACION%20REGIONAL%20(B)%20EN%20EL%20ESTA%206188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tamaulipas/INSPECTOR%20GENERAL%20DE%20ZOFEMAT%206175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tamaulipas/JEFE%20DE%20DEPARTAMENTO%20DE%20QUEJAS,%20DENUNCIAS%20Y%20COMUNICACION%20EN%20E%206210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tamaulipas/SUBDELEGADO%20JURIDICO%20EN%20EL%20ESTADO%20DE%20TAMAULIPAS%20%206039.htm" TargetMode="External"/><Relationship Id="rId14" Type="http://schemas.openxmlformats.org/officeDocument/2006/relationships/hyperlink" Target="http://transparencia.profepa.gob.mx/Transparencia/TransparenciaDGP/PERFILES%20DE%20PUESTO/perfiles%20organigramas/delegacion%20en%20el%20estado%20de%20tamaulipas/JEFE%20DE%20DEPARTAMENTO%20DE%20INSPECCION%20EN%20EL%20ESTADO%20DE%20TAMAULIPAS%20625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248572" y="330476"/>
            <a:ext cx="5921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Tamaulipas</a:t>
            </a:r>
          </a:p>
        </p:txBody>
      </p:sp>
      <p:sp>
        <p:nvSpPr>
          <p:cNvPr id="134" name="26 Botón de acción: Inicio">
            <a:hlinkClick r:id="rId2" highlightClick="1"/>
          </p:cNvPr>
          <p:cNvSpPr/>
          <p:nvPr/>
        </p:nvSpPr>
        <p:spPr>
          <a:xfrm>
            <a:off x="441958" y="6480770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35" name="27 Botón de acción: Hacia atrás o Anterior">
            <a:hlinkClick r:id="rId3" highlightClick="1"/>
          </p:cNvPr>
          <p:cNvSpPr/>
          <p:nvPr/>
        </p:nvSpPr>
        <p:spPr>
          <a:xfrm>
            <a:off x="1086668" y="6490419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39" name="138 Forma libre"/>
          <p:cNvSpPr/>
          <p:nvPr/>
        </p:nvSpPr>
        <p:spPr>
          <a:xfrm>
            <a:off x="2362036" y="2621659"/>
            <a:ext cx="1751848" cy="98144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140" name="139 CuadroTexto"/>
          <p:cNvSpPr txBox="1"/>
          <p:nvPr/>
        </p:nvSpPr>
        <p:spPr>
          <a:xfrm>
            <a:off x="2354771" y="3431173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42" name="141 Conector recto"/>
          <p:cNvCxnSpPr>
            <a:cxnSpLocks/>
          </p:cNvCxnSpPr>
          <p:nvPr/>
        </p:nvCxnSpPr>
        <p:spPr>
          <a:xfrm flipV="1">
            <a:off x="3240460" y="2317411"/>
            <a:ext cx="6199531" cy="31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142 Conector recto"/>
          <p:cNvCxnSpPr>
            <a:cxnSpLocks/>
          </p:cNvCxnSpPr>
          <p:nvPr/>
        </p:nvCxnSpPr>
        <p:spPr>
          <a:xfrm>
            <a:off x="3239239" y="2291381"/>
            <a:ext cx="0" cy="3365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143 Conector recto"/>
          <p:cNvCxnSpPr>
            <a:cxnSpLocks/>
          </p:cNvCxnSpPr>
          <p:nvPr/>
        </p:nvCxnSpPr>
        <p:spPr>
          <a:xfrm>
            <a:off x="7227453" y="2032548"/>
            <a:ext cx="0" cy="2588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149 Forma libre"/>
          <p:cNvSpPr/>
          <p:nvPr/>
        </p:nvSpPr>
        <p:spPr>
          <a:xfrm>
            <a:off x="8603660" y="2658702"/>
            <a:ext cx="1689388" cy="88360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151" name="150 CuadroTexto"/>
          <p:cNvSpPr txBox="1"/>
          <p:nvPr/>
        </p:nvSpPr>
        <p:spPr>
          <a:xfrm>
            <a:off x="8603660" y="3369322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53" name="152 Conector recto"/>
          <p:cNvCxnSpPr>
            <a:cxnSpLocks/>
          </p:cNvCxnSpPr>
          <p:nvPr/>
        </p:nvCxnSpPr>
        <p:spPr>
          <a:xfrm>
            <a:off x="9552741" y="3538598"/>
            <a:ext cx="0" cy="2515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156 Conector recto"/>
          <p:cNvCxnSpPr/>
          <p:nvPr/>
        </p:nvCxnSpPr>
        <p:spPr>
          <a:xfrm flipH="1">
            <a:off x="9433148" y="2320554"/>
            <a:ext cx="6843" cy="3501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162 Forma libre"/>
          <p:cNvSpPr/>
          <p:nvPr/>
        </p:nvSpPr>
        <p:spPr>
          <a:xfrm>
            <a:off x="9289132" y="4352555"/>
            <a:ext cx="1620941" cy="88238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sp>
        <p:nvSpPr>
          <p:cNvPr id="164" name="163 CuadroTexto"/>
          <p:cNvSpPr txBox="1"/>
          <p:nvPr/>
        </p:nvSpPr>
        <p:spPr>
          <a:xfrm>
            <a:off x="9289132" y="5060841"/>
            <a:ext cx="427594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175" name="174 Forma libre"/>
          <p:cNvSpPr/>
          <p:nvPr/>
        </p:nvSpPr>
        <p:spPr>
          <a:xfrm>
            <a:off x="5107884" y="3972981"/>
            <a:ext cx="1736647" cy="94632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ZOFEMAT</a:t>
            </a:r>
          </a:p>
        </p:txBody>
      </p:sp>
      <p:sp>
        <p:nvSpPr>
          <p:cNvPr id="176" name="175 CuadroTexto"/>
          <p:cNvSpPr txBox="1"/>
          <p:nvPr/>
        </p:nvSpPr>
        <p:spPr>
          <a:xfrm>
            <a:off x="5107884" y="4743635"/>
            <a:ext cx="427594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cxnSp>
        <p:nvCxnSpPr>
          <p:cNvPr id="178" name="177 Conector recto"/>
          <p:cNvCxnSpPr>
            <a:cxnSpLocks/>
          </p:cNvCxnSpPr>
          <p:nvPr/>
        </p:nvCxnSpPr>
        <p:spPr>
          <a:xfrm>
            <a:off x="5992105" y="3790120"/>
            <a:ext cx="0" cy="1809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8" name="131 Grupo">
            <a:extLst>
              <a:ext uri="{FF2B5EF4-FFF2-40B4-BE49-F238E27FC236}">
                <a16:creationId xmlns="" xmlns:a16="http://schemas.microsoft.com/office/drawing/2014/main" id="{3DD2E48D-BE90-4AE6-A640-37FD75D05035}"/>
              </a:ext>
            </a:extLst>
          </p:cNvPr>
          <p:cNvGrpSpPr/>
          <p:nvPr/>
        </p:nvGrpSpPr>
        <p:grpSpPr>
          <a:xfrm>
            <a:off x="0" y="0"/>
            <a:ext cx="14401800" cy="7327016"/>
            <a:chOff x="-3176" y="0"/>
            <a:chExt cx="15497539" cy="9001125"/>
          </a:xfrm>
        </p:grpSpPr>
        <p:pic>
          <p:nvPicPr>
            <p:cNvPr id="49" name="Picture 2">
              <a:extLst>
                <a:ext uri="{FF2B5EF4-FFF2-40B4-BE49-F238E27FC236}">
                  <a16:creationId xmlns="" xmlns:a16="http://schemas.microsoft.com/office/drawing/2014/main" id="{B6A6E120-64F9-459B-96F4-794951AA03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6">
              <a:extLst>
                <a:ext uri="{FF2B5EF4-FFF2-40B4-BE49-F238E27FC236}">
                  <a16:creationId xmlns="" xmlns:a16="http://schemas.microsoft.com/office/drawing/2014/main" id="{FE290184-32A7-4AAD-BC1A-E2C947163B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8">
              <a:extLst>
                <a:ext uri="{FF2B5EF4-FFF2-40B4-BE49-F238E27FC236}">
                  <a16:creationId xmlns="" xmlns:a16="http://schemas.microsoft.com/office/drawing/2014/main" id="{BD5192A2-8502-4082-8DFD-F35EC4040DB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="" xmlns:a16="http://schemas.microsoft.com/office/drawing/2014/main" id="{A831B91E-B6CD-4A9B-96F6-D4A6BB66DB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11">
              <a:extLst>
                <a:ext uri="{FF2B5EF4-FFF2-40B4-BE49-F238E27FC236}">
                  <a16:creationId xmlns="" xmlns:a16="http://schemas.microsoft.com/office/drawing/2014/main" id="{1EBBFBA2-9002-4FD2-8158-D968F1EA896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675 CuadroTexto">
            <a:extLst>
              <a:ext uri="{FF2B5EF4-FFF2-40B4-BE49-F238E27FC236}">
                <a16:creationId xmlns="" xmlns:a16="http://schemas.microsoft.com/office/drawing/2014/main" id="{D4E99926-DE8B-400D-8992-98B966A6A2B2}"/>
              </a:ext>
            </a:extLst>
          </p:cNvPr>
          <p:cNvSpPr txBox="1"/>
          <p:nvPr/>
        </p:nvSpPr>
        <p:spPr>
          <a:xfrm>
            <a:off x="3647631" y="342382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6004</a:t>
            </a:r>
            <a:endParaRPr lang="es-MX" dirty="0"/>
          </a:p>
        </p:txBody>
      </p:sp>
      <p:sp>
        <p:nvSpPr>
          <p:cNvPr id="33" name="675 CuadroTexto">
            <a:extLst>
              <a:ext uri="{FF2B5EF4-FFF2-40B4-BE49-F238E27FC236}">
                <a16:creationId xmlns="" xmlns:a16="http://schemas.microsoft.com/office/drawing/2014/main" id="{E3D5E228-4C38-49E3-AC3A-A1E5C299B0F4}"/>
              </a:ext>
            </a:extLst>
          </p:cNvPr>
          <p:cNvSpPr txBox="1"/>
          <p:nvPr/>
        </p:nvSpPr>
        <p:spPr>
          <a:xfrm>
            <a:off x="9826795" y="336932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6039</a:t>
            </a:r>
            <a:endParaRPr lang="es-MX" dirty="0"/>
          </a:p>
        </p:txBody>
      </p:sp>
      <p:sp>
        <p:nvSpPr>
          <p:cNvPr id="34" name="675 CuadroTexto">
            <a:extLst>
              <a:ext uri="{FF2B5EF4-FFF2-40B4-BE49-F238E27FC236}">
                <a16:creationId xmlns="" xmlns:a16="http://schemas.microsoft.com/office/drawing/2014/main" id="{C3E0D4F3-CF2B-438B-B0BE-AC1B478EFA40}"/>
              </a:ext>
            </a:extLst>
          </p:cNvPr>
          <p:cNvSpPr txBox="1"/>
          <p:nvPr/>
        </p:nvSpPr>
        <p:spPr>
          <a:xfrm>
            <a:off x="10456000" y="506084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6210</a:t>
            </a:r>
            <a:endParaRPr lang="es-MX" dirty="0"/>
          </a:p>
        </p:txBody>
      </p:sp>
      <p:sp>
        <p:nvSpPr>
          <p:cNvPr id="35" name="675 CuadroTexto">
            <a:extLst>
              <a:ext uri="{FF2B5EF4-FFF2-40B4-BE49-F238E27FC236}">
                <a16:creationId xmlns="" xmlns:a16="http://schemas.microsoft.com/office/drawing/2014/main" id="{1DB0571B-C27A-4AEE-B061-F9F028BF8EA3}"/>
              </a:ext>
            </a:extLst>
          </p:cNvPr>
          <p:cNvSpPr txBox="1"/>
          <p:nvPr/>
        </p:nvSpPr>
        <p:spPr>
          <a:xfrm>
            <a:off x="6378278" y="473203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11"/>
              </a:rPr>
              <a:t>6175</a:t>
            </a:r>
            <a:endParaRPr lang="es-MX" dirty="0"/>
          </a:p>
        </p:txBody>
      </p:sp>
      <p:sp>
        <p:nvSpPr>
          <p:cNvPr id="36" name="67 Forma libre">
            <a:extLst>
              <a:ext uri="{FF2B5EF4-FFF2-40B4-BE49-F238E27FC236}">
                <a16:creationId xmlns="" xmlns:a16="http://schemas.microsoft.com/office/drawing/2014/main" id="{BC815CB6-B937-43E7-8132-A3DB8BDAED45}"/>
              </a:ext>
            </a:extLst>
          </p:cNvPr>
          <p:cNvSpPr/>
          <p:nvPr/>
        </p:nvSpPr>
        <p:spPr>
          <a:xfrm>
            <a:off x="6449208" y="1160483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37" name="353 CuadroTexto">
            <a:extLst>
              <a:ext uri="{FF2B5EF4-FFF2-40B4-BE49-F238E27FC236}">
                <a16:creationId xmlns="" xmlns:a16="http://schemas.microsoft.com/office/drawing/2014/main" id="{DFACDF90-F030-4AA6-AFCB-1E7FB0BE3078}"/>
              </a:ext>
            </a:extLst>
          </p:cNvPr>
          <p:cNvSpPr txBox="1"/>
          <p:nvPr/>
        </p:nvSpPr>
        <p:spPr>
          <a:xfrm>
            <a:off x="6449208" y="1844806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8" name="354 CuadroTexto">
            <a:extLst>
              <a:ext uri="{FF2B5EF4-FFF2-40B4-BE49-F238E27FC236}">
                <a16:creationId xmlns="" xmlns:a16="http://schemas.microsoft.com/office/drawing/2014/main" id="{0F6F7BD8-3306-4D91-A599-327B77D87BEB}"/>
              </a:ext>
            </a:extLst>
          </p:cNvPr>
          <p:cNvSpPr txBox="1"/>
          <p:nvPr/>
        </p:nvSpPr>
        <p:spPr>
          <a:xfrm>
            <a:off x="7554675" y="1863271"/>
            <a:ext cx="442524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5792</a:t>
            </a:r>
            <a:endParaRPr lang="es-MX" dirty="0"/>
          </a:p>
        </p:txBody>
      </p:sp>
      <p:cxnSp>
        <p:nvCxnSpPr>
          <p:cNvPr id="39" name="141 Conector recto">
            <a:extLst>
              <a:ext uri="{FF2B5EF4-FFF2-40B4-BE49-F238E27FC236}">
                <a16:creationId xmlns="" xmlns:a16="http://schemas.microsoft.com/office/drawing/2014/main" id="{53C145B4-36D4-4BA4-A6C2-9CBF001D66B9}"/>
              </a:ext>
            </a:extLst>
          </p:cNvPr>
          <p:cNvCxnSpPr>
            <a:cxnSpLocks/>
          </p:cNvCxnSpPr>
          <p:nvPr/>
        </p:nvCxnSpPr>
        <p:spPr>
          <a:xfrm flipV="1">
            <a:off x="5992105" y="3772126"/>
            <a:ext cx="6004157" cy="211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177 Conector recto">
            <a:extLst>
              <a:ext uri="{FF2B5EF4-FFF2-40B4-BE49-F238E27FC236}">
                <a16:creationId xmlns="" xmlns:a16="http://schemas.microsoft.com/office/drawing/2014/main" id="{CEDFF575-C611-48D1-96A8-E8D2D867F4AB}"/>
              </a:ext>
            </a:extLst>
          </p:cNvPr>
          <p:cNvCxnSpPr>
            <a:cxnSpLocks/>
          </p:cNvCxnSpPr>
          <p:nvPr/>
        </p:nvCxnSpPr>
        <p:spPr>
          <a:xfrm>
            <a:off x="8209012" y="3790120"/>
            <a:ext cx="0" cy="5624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177 Conector recto">
            <a:extLst>
              <a:ext uri="{FF2B5EF4-FFF2-40B4-BE49-F238E27FC236}">
                <a16:creationId xmlns="" xmlns:a16="http://schemas.microsoft.com/office/drawing/2014/main" id="{7A81F903-BC9F-4B62-8594-A75AC33FF48F}"/>
              </a:ext>
            </a:extLst>
          </p:cNvPr>
          <p:cNvCxnSpPr>
            <a:cxnSpLocks/>
          </p:cNvCxnSpPr>
          <p:nvPr/>
        </p:nvCxnSpPr>
        <p:spPr>
          <a:xfrm>
            <a:off x="10041751" y="3790120"/>
            <a:ext cx="0" cy="5624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177 Conector recto">
            <a:extLst>
              <a:ext uri="{FF2B5EF4-FFF2-40B4-BE49-F238E27FC236}">
                <a16:creationId xmlns="" xmlns:a16="http://schemas.microsoft.com/office/drawing/2014/main" id="{8815E4E2-81DC-448E-804B-603BF54F4323}"/>
              </a:ext>
            </a:extLst>
          </p:cNvPr>
          <p:cNvCxnSpPr>
            <a:cxnSpLocks/>
          </p:cNvCxnSpPr>
          <p:nvPr/>
        </p:nvCxnSpPr>
        <p:spPr>
          <a:xfrm>
            <a:off x="11996262" y="3772126"/>
            <a:ext cx="0" cy="5608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67 Forma libre">
            <a:extLst>
              <a:ext uri="{FF2B5EF4-FFF2-40B4-BE49-F238E27FC236}">
                <a16:creationId xmlns="" xmlns:a16="http://schemas.microsoft.com/office/drawing/2014/main" id="{28EC8007-7296-4459-AD57-DA0E2EA8B97F}"/>
              </a:ext>
            </a:extLst>
          </p:cNvPr>
          <p:cNvSpPr/>
          <p:nvPr/>
        </p:nvSpPr>
        <p:spPr>
          <a:xfrm>
            <a:off x="11222267" y="4364813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Representación Regional B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67 Forma libre">
            <a:extLst>
              <a:ext uri="{FF2B5EF4-FFF2-40B4-BE49-F238E27FC236}">
                <a16:creationId xmlns="" xmlns:a16="http://schemas.microsoft.com/office/drawing/2014/main" id="{E31D99BA-4EFF-4E15-8028-F0B6ACCEAEBA}"/>
              </a:ext>
            </a:extLst>
          </p:cNvPr>
          <p:cNvSpPr/>
          <p:nvPr/>
        </p:nvSpPr>
        <p:spPr>
          <a:xfrm>
            <a:off x="7435016" y="4352555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Inspección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163 CuadroTexto">
            <a:extLst>
              <a:ext uri="{FF2B5EF4-FFF2-40B4-BE49-F238E27FC236}">
                <a16:creationId xmlns="" xmlns:a16="http://schemas.microsoft.com/office/drawing/2014/main" id="{D8E15897-917B-481F-AE79-89279C5CB5DC}"/>
              </a:ext>
            </a:extLst>
          </p:cNvPr>
          <p:cNvSpPr txBox="1"/>
          <p:nvPr/>
        </p:nvSpPr>
        <p:spPr>
          <a:xfrm>
            <a:off x="7435016" y="5060841"/>
            <a:ext cx="427594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5" name="163 CuadroTexto">
            <a:extLst>
              <a:ext uri="{FF2B5EF4-FFF2-40B4-BE49-F238E27FC236}">
                <a16:creationId xmlns="" xmlns:a16="http://schemas.microsoft.com/office/drawing/2014/main" id="{A1728A50-8B15-4F48-ABB1-2B5BAA8C614C}"/>
              </a:ext>
            </a:extLst>
          </p:cNvPr>
          <p:cNvSpPr txBox="1"/>
          <p:nvPr/>
        </p:nvSpPr>
        <p:spPr>
          <a:xfrm>
            <a:off x="12342664" y="5060841"/>
            <a:ext cx="427594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6188</a:t>
            </a:r>
            <a:endParaRPr lang="es-MX" dirty="0"/>
          </a:p>
        </p:txBody>
      </p:sp>
      <p:sp>
        <p:nvSpPr>
          <p:cNvPr id="56" name="163 CuadroTexto">
            <a:extLst>
              <a:ext uri="{FF2B5EF4-FFF2-40B4-BE49-F238E27FC236}">
                <a16:creationId xmlns="" xmlns:a16="http://schemas.microsoft.com/office/drawing/2014/main" id="{5A37EBD9-34EF-4B52-87B6-E8FC67BF6039}"/>
              </a:ext>
            </a:extLst>
          </p:cNvPr>
          <p:cNvSpPr txBox="1"/>
          <p:nvPr/>
        </p:nvSpPr>
        <p:spPr>
          <a:xfrm>
            <a:off x="11222714" y="5072721"/>
            <a:ext cx="427594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7" name="163 CuadroTexto">
            <a:extLst>
              <a:ext uri="{FF2B5EF4-FFF2-40B4-BE49-F238E27FC236}">
                <a16:creationId xmlns="" xmlns:a16="http://schemas.microsoft.com/office/drawing/2014/main" id="{DF92FD6E-1519-42B1-A9EB-3AFB7EC12F93}"/>
              </a:ext>
            </a:extLst>
          </p:cNvPr>
          <p:cNvSpPr txBox="1"/>
          <p:nvPr/>
        </p:nvSpPr>
        <p:spPr>
          <a:xfrm>
            <a:off x="8545566" y="5076825"/>
            <a:ext cx="427594" cy="15613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6251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53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59</cp:revision>
  <dcterms:created xsi:type="dcterms:W3CDTF">2017-05-10T16:05:42Z</dcterms:created>
  <dcterms:modified xsi:type="dcterms:W3CDTF">2020-02-26T15:51:47Z</dcterms:modified>
</cp:coreProperties>
</file>