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75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534" y="336"/>
      </p:cViewPr>
      <p:guideLst>
        <p:guide orient="horz" pos="3175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27" y="2236951"/>
            <a:ext cx="10711339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45" y="4080515"/>
            <a:ext cx="882110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9005" y="288396"/>
            <a:ext cx="4465245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60" y="288396"/>
            <a:ext cx="13185710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50" y="4627272"/>
            <a:ext cx="10711339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50" y="3052052"/>
            <a:ext cx="10711339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60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63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6" y="288373"/>
            <a:ext cx="11341419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7" y="1611871"/>
            <a:ext cx="5567885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87" y="2283640"/>
            <a:ext cx="5567885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33" y="1611871"/>
            <a:ext cx="557007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33" y="2283640"/>
            <a:ext cx="5570070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5" y="286706"/>
            <a:ext cx="4145832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72" y="286707"/>
            <a:ext cx="7044629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5" y="1506857"/>
            <a:ext cx="4145832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70007" y="5040655"/>
            <a:ext cx="75609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70007" y="643417"/>
            <a:ext cx="75609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70007" y="5635729"/>
            <a:ext cx="75609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86" y="288373"/>
            <a:ext cx="11341419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6" y="1680223"/>
            <a:ext cx="11341419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87" y="6674195"/>
            <a:ext cx="2940366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44" y="6674195"/>
            <a:ext cx="399050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38" y="6674195"/>
            <a:ext cx="2940366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tlaxcala/SUBDELEGADO%20DE%20INSPECCION%20DE%20RECURSOS%20NATURALES%20EN%20EL%20ESTADO%20D%206217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tlaxcala/INSPECTOR%20ELITE%206607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tlaxcala/COORDINADOR%20OPERATIVO%20DE%20INSPECCION%20INDUSTRIAL%206038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tlaxcala/JEFE%20DE%20DEPARTAMENTO%20DE%20QUEJAS,%20DENUNCIAS%20Y%20COMUNICACION%20EN%20E%206611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tlaxcala/SUBDELEGADO%20DE%20INSPECCION%20INDUSTRIAL%20EN%20EL%20ESTADO%20DE%20TLAXCALA%206214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64483" y="330477"/>
            <a:ext cx="5466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Tlaxcala</a:t>
            </a:r>
          </a:p>
        </p:txBody>
      </p:sp>
      <p:sp>
        <p:nvSpPr>
          <p:cNvPr id="225" name="26 Botón de acción: Inicio">
            <a:hlinkClick r:id="rId2" highlightClick="1"/>
          </p:cNvPr>
          <p:cNvSpPr/>
          <p:nvPr/>
        </p:nvSpPr>
        <p:spPr>
          <a:xfrm>
            <a:off x="441481" y="6701958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26" name="27 Botón de acción: Hacia atrás o Anterior">
            <a:hlinkClick r:id="rId3" highlightClick="1"/>
          </p:cNvPr>
          <p:cNvSpPr/>
          <p:nvPr/>
        </p:nvSpPr>
        <p:spPr>
          <a:xfrm>
            <a:off x="1012814" y="6700641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30" name="229 Forma libre"/>
          <p:cNvSpPr/>
          <p:nvPr/>
        </p:nvSpPr>
        <p:spPr>
          <a:xfrm>
            <a:off x="2111020" y="3627893"/>
            <a:ext cx="1500181" cy="89611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231" name="230 CuadroTexto"/>
          <p:cNvSpPr txBox="1"/>
          <p:nvPr/>
        </p:nvSpPr>
        <p:spPr>
          <a:xfrm>
            <a:off x="2111020" y="4344522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233" name="232 Conector recto"/>
          <p:cNvCxnSpPr>
            <a:cxnSpLocks/>
          </p:cNvCxnSpPr>
          <p:nvPr/>
        </p:nvCxnSpPr>
        <p:spPr>
          <a:xfrm flipV="1">
            <a:off x="2844403" y="3381016"/>
            <a:ext cx="7152575" cy="1368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233 Conector recto"/>
          <p:cNvCxnSpPr>
            <a:cxnSpLocks/>
          </p:cNvCxnSpPr>
          <p:nvPr/>
        </p:nvCxnSpPr>
        <p:spPr>
          <a:xfrm>
            <a:off x="6354363" y="3192901"/>
            <a:ext cx="0" cy="2207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" name="234 Conector recto"/>
          <p:cNvCxnSpPr>
            <a:cxnSpLocks/>
          </p:cNvCxnSpPr>
          <p:nvPr/>
        </p:nvCxnSpPr>
        <p:spPr>
          <a:xfrm>
            <a:off x="6296024" y="2063763"/>
            <a:ext cx="0" cy="2624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6" name="235 Forma libre"/>
          <p:cNvSpPr/>
          <p:nvPr/>
        </p:nvSpPr>
        <p:spPr>
          <a:xfrm>
            <a:off x="9258605" y="3590925"/>
            <a:ext cx="1476746" cy="90251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</p:txBody>
      </p:sp>
      <p:sp>
        <p:nvSpPr>
          <p:cNvPr id="237" name="236 CuadroTexto"/>
          <p:cNvSpPr txBox="1"/>
          <p:nvPr/>
        </p:nvSpPr>
        <p:spPr>
          <a:xfrm>
            <a:off x="9264811" y="4324163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O31</a:t>
            </a:r>
          </a:p>
        </p:txBody>
      </p:sp>
      <p:cxnSp>
        <p:nvCxnSpPr>
          <p:cNvPr id="239" name="238 Conector recto"/>
          <p:cNvCxnSpPr>
            <a:cxnSpLocks/>
          </p:cNvCxnSpPr>
          <p:nvPr/>
        </p:nvCxnSpPr>
        <p:spPr>
          <a:xfrm>
            <a:off x="10008970" y="3381016"/>
            <a:ext cx="0" cy="20591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1" name="260 Conector recto"/>
          <p:cNvCxnSpPr>
            <a:cxnSpLocks/>
          </p:cNvCxnSpPr>
          <p:nvPr/>
        </p:nvCxnSpPr>
        <p:spPr>
          <a:xfrm>
            <a:off x="2861110" y="3413638"/>
            <a:ext cx="0" cy="2078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5" name="264 Forma libre"/>
          <p:cNvSpPr/>
          <p:nvPr/>
        </p:nvSpPr>
        <p:spPr>
          <a:xfrm>
            <a:off x="609807" y="5135750"/>
            <a:ext cx="1579858" cy="89611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Jefe de Departamento de Quejas, Denuncias y Comunicación</a:t>
            </a:r>
          </a:p>
        </p:txBody>
      </p:sp>
      <p:sp>
        <p:nvSpPr>
          <p:cNvPr id="266" name="265 CuadroTexto"/>
          <p:cNvSpPr txBox="1"/>
          <p:nvPr/>
        </p:nvSpPr>
        <p:spPr>
          <a:xfrm>
            <a:off x="589374" y="5846496"/>
            <a:ext cx="454481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grpSp>
        <p:nvGrpSpPr>
          <p:cNvPr id="49" name="131 Grupo">
            <a:extLst>
              <a:ext uri="{FF2B5EF4-FFF2-40B4-BE49-F238E27FC236}">
                <a16:creationId xmlns="" xmlns:a16="http://schemas.microsoft.com/office/drawing/2014/main" id="{7C593C22-5C91-4766-BD7D-9E2527C7F587}"/>
              </a:ext>
            </a:extLst>
          </p:cNvPr>
          <p:cNvGrpSpPr/>
          <p:nvPr/>
        </p:nvGrpSpPr>
        <p:grpSpPr>
          <a:xfrm>
            <a:off x="0" y="0"/>
            <a:ext cx="12601575" cy="7488907"/>
            <a:chOff x="-3176" y="0"/>
            <a:chExt cx="15497539" cy="9001125"/>
          </a:xfrm>
        </p:grpSpPr>
        <p:pic>
          <p:nvPicPr>
            <p:cNvPr id="50" name="Picture 2">
              <a:extLst>
                <a:ext uri="{FF2B5EF4-FFF2-40B4-BE49-F238E27FC236}">
                  <a16:creationId xmlns="" xmlns:a16="http://schemas.microsoft.com/office/drawing/2014/main" id="{DD101649-AB13-4FF4-AB07-E542A3E96E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="" xmlns:a16="http://schemas.microsoft.com/office/drawing/2014/main" id="{24E04D2D-D2F3-4B76-94CD-3F47E697FF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8">
              <a:extLst>
                <a:ext uri="{FF2B5EF4-FFF2-40B4-BE49-F238E27FC236}">
                  <a16:creationId xmlns="" xmlns:a16="http://schemas.microsoft.com/office/drawing/2014/main" id="{EAD06758-2524-4668-AB14-77F0E3CE4B5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6">
              <a:extLst>
                <a:ext uri="{FF2B5EF4-FFF2-40B4-BE49-F238E27FC236}">
                  <a16:creationId xmlns="" xmlns:a16="http://schemas.microsoft.com/office/drawing/2014/main" id="{0D3E81C8-1717-4748-B825-2BDF95346C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11">
              <a:extLst>
                <a:ext uri="{FF2B5EF4-FFF2-40B4-BE49-F238E27FC236}">
                  <a16:creationId xmlns="" xmlns:a16="http://schemas.microsoft.com/office/drawing/2014/main" id="{499EF588-6EE7-4C83-931B-3BD2E9010EF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675 CuadroTexto">
            <a:extLst>
              <a:ext uri="{FF2B5EF4-FFF2-40B4-BE49-F238E27FC236}">
                <a16:creationId xmlns="" xmlns:a16="http://schemas.microsoft.com/office/drawing/2014/main" id="{035B00C7-BCDB-48B5-90DE-AC724E4521CA}"/>
              </a:ext>
            </a:extLst>
          </p:cNvPr>
          <p:cNvSpPr txBox="1"/>
          <p:nvPr/>
        </p:nvSpPr>
        <p:spPr>
          <a:xfrm>
            <a:off x="3123605" y="4361132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6217</a:t>
            </a:r>
            <a:endParaRPr lang="es-MX" dirty="0"/>
          </a:p>
        </p:txBody>
      </p:sp>
      <p:sp>
        <p:nvSpPr>
          <p:cNvPr id="29" name="675 CuadroTexto">
            <a:extLst>
              <a:ext uri="{FF2B5EF4-FFF2-40B4-BE49-F238E27FC236}">
                <a16:creationId xmlns="" xmlns:a16="http://schemas.microsoft.com/office/drawing/2014/main" id="{D1E2F5F5-2EFA-4D05-8D44-433A8C7E3932}"/>
              </a:ext>
            </a:extLst>
          </p:cNvPr>
          <p:cNvSpPr txBox="1"/>
          <p:nvPr/>
        </p:nvSpPr>
        <p:spPr>
          <a:xfrm>
            <a:off x="10257428" y="432416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6214</a:t>
            </a:r>
            <a:endParaRPr lang="es-MX" dirty="0"/>
          </a:p>
        </p:txBody>
      </p:sp>
      <p:sp>
        <p:nvSpPr>
          <p:cNvPr id="30" name="675 CuadroTexto">
            <a:extLst>
              <a:ext uri="{FF2B5EF4-FFF2-40B4-BE49-F238E27FC236}">
                <a16:creationId xmlns="" xmlns:a16="http://schemas.microsoft.com/office/drawing/2014/main" id="{7BC0E9F9-1904-4854-8066-98467154CB1C}"/>
              </a:ext>
            </a:extLst>
          </p:cNvPr>
          <p:cNvSpPr txBox="1"/>
          <p:nvPr/>
        </p:nvSpPr>
        <p:spPr>
          <a:xfrm>
            <a:off x="1707912" y="5838495"/>
            <a:ext cx="466253" cy="17496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6611</a:t>
            </a:r>
            <a:endParaRPr lang="es-MX" dirty="0"/>
          </a:p>
        </p:txBody>
      </p:sp>
      <p:sp>
        <p:nvSpPr>
          <p:cNvPr id="31" name="67 Forma libre">
            <a:extLst>
              <a:ext uri="{FF2B5EF4-FFF2-40B4-BE49-F238E27FC236}">
                <a16:creationId xmlns="" xmlns:a16="http://schemas.microsoft.com/office/drawing/2014/main" id="{EA6D24FD-C3AF-4E12-BC35-08EA35BFC264}"/>
              </a:ext>
            </a:extLst>
          </p:cNvPr>
          <p:cNvSpPr/>
          <p:nvPr/>
        </p:nvSpPr>
        <p:spPr>
          <a:xfrm>
            <a:off x="5580706" y="1205306"/>
            <a:ext cx="1557614" cy="88245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32" name="353 CuadroTexto">
            <a:extLst>
              <a:ext uri="{FF2B5EF4-FFF2-40B4-BE49-F238E27FC236}">
                <a16:creationId xmlns="" xmlns:a16="http://schemas.microsoft.com/office/drawing/2014/main" id="{D5056141-E153-4B9E-B56E-B26DFED01245}"/>
              </a:ext>
            </a:extLst>
          </p:cNvPr>
          <p:cNvSpPr txBox="1"/>
          <p:nvPr/>
        </p:nvSpPr>
        <p:spPr>
          <a:xfrm>
            <a:off x="6778280" y="191217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3" name="354 CuadroTexto">
            <a:extLst>
              <a:ext uri="{FF2B5EF4-FFF2-40B4-BE49-F238E27FC236}">
                <a16:creationId xmlns="" xmlns:a16="http://schemas.microsoft.com/office/drawing/2014/main" id="{9CC029AD-E573-4F80-A91D-32F1A8CD44CB}"/>
              </a:ext>
            </a:extLst>
          </p:cNvPr>
          <p:cNvSpPr txBox="1"/>
          <p:nvPr/>
        </p:nvSpPr>
        <p:spPr>
          <a:xfrm>
            <a:off x="5598504" y="1918485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5792</a:t>
            </a:r>
            <a:endParaRPr lang="es-MX" dirty="0"/>
          </a:p>
        </p:txBody>
      </p:sp>
      <p:sp>
        <p:nvSpPr>
          <p:cNvPr id="34" name="67 Forma libre">
            <a:extLst>
              <a:ext uri="{FF2B5EF4-FFF2-40B4-BE49-F238E27FC236}">
                <a16:creationId xmlns="" xmlns:a16="http://schemas.microsoft.com/office/drawing/2014/main" id="{A824D479-50E2-4928-88BA-E56011A0BFFD}"/>
              </a:ext>
            </a:extLst>
          </p:cNvPr>
          <p:cNvSpPr/>
          <p:nvPr/>
        </p:nvSpPr>
        <p:spPr>
          <a:xfrm>
            <a:off x="5570407" y="2295986"/>
            <a:ext cx="1567913" cy="88867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Operativa de Inspección Industrial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354 CuadroTexto">
            <a:extLst>
              <a:ext uri="{FF2B5EF4-FFF2-40B4-BE49-F238E27FC236}">
                <a16:creationId xmlns="" xmlns:a16="http://schemas.microsoft.com/office/drawing/2014/main" id="{8678446A-2839-4B71-AAD3-B53914C82A4C}"/>
              </a:ext>
            </a:extLst>
          </p:cNvPr>
          <p:cNvSpPr txBox="1"/>
          <p:nvPr/>
        </p:nvSpPr>
        <p:spPr>
          <a:xfrm>
            <a:off x="6662878" y="298289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6038</a:t>
            </a:r>
            <a:endParaRPr lang="es-MX" dirty="0"/>
          </a:p>
        </p:txBody>
      </p:sp>
      <p:sp>
        <p:nvSpPr>
          <p:cNvPr id="36" name="354 CuadroTexto">
            <a:extLst>
              <a:ext uri="{FF2B5EF4-FFF2-40B4-BE49-F238E27FC236}">
                <a16:creationId xmlns="" xmlns:a16="http://schemas.microsoft.com/office/drawing/2014/main" id="{B3DF9EFA-0669-46DB-A524-DB4F71C69E7C}"/>
              </a:ext>
            </a:extLst>
          </p:cNvPr>
          <p:cNvSpPr txBox="1"/>
          <p:nvPr/>
        </p:nvSpPr>
        <p:spPr>
          <a:xfrm>
            <a:off x="5585221" y="301538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N11</a:t>
            </a:r>
          </a:p>
        </p:txBody>
      </p:sp>
      <p:cxnSp>
        <p:nvCxnSpPr>
          <p:cNvPr id="44" name="260 Conector recto">
            <a:extLst>
              <a:ext uri="{FF2B5EF4-FFF2-40B4-BE49-F238E27FC236}">
                <a16:creationId xmlns="" xmlns:a16="http://schemas.microsoft.com/office/drawing/2014/main" id="{FDC37E8F-740D-4345-84C2-C19AD8926362}"/>
              </a:ext>
            </a:extLst>
          </p:cNvPr>
          <p:cNvCxnSpPr>
            <a:cxnSpLocks/>
          </p:cNvCxnSpPr>
          <p:nvPr/>
        </p:nvCxnSpPr>
        <p:spPr>
          <a:xfrm>
            <a:off x="2844403" y="4530409"/>
            <a:ext cx="0" cy="2262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232 Conector recto">
            <a:extLst>
              <a:ext uri="{FF2B5EF4-FFF2-40B4-BE49-F238E27FC236}">
                <a16:creationId xmlns="" xmlns:a16="http://schemas.microsoft.com/office/drawing/2014/main" id="{6D71F0F2-ED7E-4BA1-8017-62A46976D9C8}"/>
              </a:ext>
            </a:extLst>
          </p:cNvPr>
          <p:cNvCxnSpPr>
            <a:cxnSpLocks/>
          </p:cNvCxnSpPr>
          <p:nvPr/>
        </p:nvCxnSpPr>
        <p:spPr>
          <a:xfrm>
            <a:off x="1438414" y="4763052"/>
            <a:ext cx="299016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260 Conector recto">
            <a:extLst>
              <a:ext uri="{FF2B5EF4-FFF2-40B4-BE49-F238E27FC236}">
                <a16:creationId xmlns="" xmlns:a16="http://schemas.microsoft.com/office/drawing/2014/main" id="{547051CE-3B26-435D-A49F-391028227A1F}"/>
              </a:ext>
            </a:extLst>
          </p:cNvPr>
          <p:cNvCxnSpPr>
            <a:cxnSpLocks/>
          </p:cNvCxnSpPr>
          <p:nvPr/>
        </p:nvCxnSpPr>
        <p:spPr>
          <a:xfrm>
            <a:off x="1438414" y="4756646"/>
            <a:ext cx="0" cy="3791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260 Conector recto">
            <a:extLst>
              <a:ext uri="{FF2B5EF4-FFF2-40B4-BE49-F238E27FC236}">
                <a16:creationId xmlns="" xmlns:a16="http://schemas.microsoft.com/office/drawing/2014/main" id="{2A93426E-7D6D-43BE-AAAC-B583BDD73D04}"/>
              </a:ext>
            </a:extLst>
          </p:cNvPr>
          <p:cNvCxnSpPr>
            <a:cxnSpLocks/>
          </p:cNvCxnSpPr>
          <p:nvPr/>
        </p:nvCxnSpPr>
        <p:spPr>
          <a:xfrm>
            <a:off x="4428579" y="4763052"/>
            <a:ext cx="0" cy="2262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264 Forma libre">
            <a:extLst>
              <a:ext uri="{FF2B5EF4-FFF2-40B4-BE49-F238E27FC236}">
                <a16:creationId xmlns="" xmlns:a16="http://schemas.microsoft.com/office/drawing/2014/main" id="{BFA7F903-7D52-4453-B81F-438FF1B9C17C}"/>
              </a:ext>
            </a:extLst>
          </p:cNvPr>
          <p:cNvSpPr/>
          <p:nvPr/>
        </p:nvSpPr>
        <p:spPr>
          <a:xfrm>
            <a:off x="3621310" y="5002102"/>
            <a:ext cx="1579858" cy="89611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58" name="265 CuadroTexto">
            <a:extLst>
              <a:ext uri="{FF2B5EF4-FFF2-40B4-BE49-F238E27FC236}">
                <a16:creationId xmlns="" xmlns:a16="http://schemas.microsoft.com/office/drawing/2014/main" id="{28D021F1-16D5-4FFA-A2BB-17DF3CB2C178}"/>
              </a:ext>
            </a:extLst>
          </p:cNvPr>
          <p:cNvSpPr txBox="1"/>
          <p:nvPr/>
        </p:nvSpPr>
        <p:spPr>
          <a:xfrm>
            <a:off x="4746687" y="5717844"/>
            <a:ext cx="454481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6607</a:t>
            </a:r>
            <a:endParaRPr lang="es-MX" dirty="0"/>
          </a:p>
        </p:txBody>
      </p:sp>
      <p:sp>
        <p:nvSpPr>
          <p:cNvPr id="59" name="265 CuadroTexto">
            <a:extLst>
              <a:ext uri="{FF2B5EF4-FFF2-40B4-BE49-F238E27FC236}">
                <a16:creationId xmlns="" xmlns:a16="http://schemas.microsoft.com/office/drawing/2014/main" id="{C6B69640-DE1C-46A7-910D-4995BDB495C0}"/>
              </a:ext>
            </a:extLst>
          </p:cNvPr>
          <p:cNvSpPr txBox="1"/>
          <p:nvPr/>
        </p:nvSpPr>
        <p:spPr>
          <a:xfrm>
            <a:off x="3621310" y="5720746"/>
            <a:ext cx="454481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51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64</cp:revision>
  <dcterms:created xsi:type="dcterms:W3CDTF">2017-05-10T16:05:42Z</dcterms:created>
  <dcterms:modified xsi:type="dcterms:W3CDTF">2020-02-26T15:53:42Z</dcterms:modified>
</cp:coreProperties>
</file>