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32230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20">
          <p15:clr>
            <a:srgbClr val="A4A3A4"/>
          </p15:clr>
        </p15:guide>
        <p15:guide id="2" pos="77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324" y="234"/>
      </p:cViewPr>
      <p:guideLst>
        <p:guide orient="horz" pos="3720"/>
        <p:guide pos="77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99183" y="2236951"/>
            <a:ext cx="11323955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98354" y="4080515"/>
            <a:ext cx="932561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5211960" y="288398"/>
            <a:ext cx="4720627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50068" y="288398"/>
            <a:ext cx="13939844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2384" y="4627274"/>
            <a:ext cx="11323955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52384" y="3052052"/>
            <a:ext cx="11323955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50068" y="1680223"/>
            <a:ext cx="933023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602341" y="1680223"/>
            <a:ext cx="933023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6123" y="288373"/>
            <a:ext cx="11990072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66125" y="1611871"/>
            <a:ext cx="588633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66125" y="2283642"/>
            <a:ext cx="5886330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767552" y="1611871"/>
            <a:ext cx="588864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767552" y="2283642"/>
            <a:ext cx="5888640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6121" y="286706"/>
            <a:ext cx="4382946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08656" y="286707"/>
            <a:ext cx="7447535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6121" y="1506857"/>
            <a:ext cx="438294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11276" y="5040657"/>
            <a:ext cx="799338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611276" y="643417"/>
            <a:ext cx="799338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611276" y="5635731"/>
            <a:ext cx="799338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66123" y="288373"/>
            <a:ext cx="11990072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66123" y="1680223"/>
            <a:ext cx="11990072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66124" y="6674197"/>
            <a:ext cx="310853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51793" y="6674197"/>
            <a:ext cx="421873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547658" y="6674197"/>
            <a:ext cx="310853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veracruz/Subdelegado%20de%20Inspeccion%20de%20Recursos%20Naturales%20en%20el%20Estado%20de%20Veracruz%205970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veracruz/JEFE%20DE%20DEPARTAMENTO%20DE%20INSPECCION%20EN%20EL%20ESTADO%20DE%20VERACRUZ%206268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veracruz/INSPECTOR%20ELITE%206265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veracruz/Subdelegado%20de%20Inspeccion%20Industrial%20en%20el%20Estado%20de%20Veracruz%206022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veracruz/Subdelegado%20Juridico%20en%20el%20Estado%20de%20Veracruz%205989.htm" TargetMode="External"/><Relationship Id="rId14" Type="http://schemas.openxmlformats.org/officeDocument/2006/relationships/hyperlink" Target="http://transparencia.profepa.gob.mx/Transparencia/TransparenciaDGP/PERFILES%20DE%20PUESTO/perfiles%20organigramas/delegacion%20en%20el%20estado%20de%20veracruz/JEFE%20DE%20DEPARTAMENTO%20DE%20REPRESENTACION%20REGIONAL%20(A)%20EN%20EL%20ESTA%20619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861323" y="330479"/>
            <a:ext cx="5536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Veracruz</a:t>
            </a:r>
          </a:p>
        </p:txBody>
      </p:sp>
      <p:sp>
        <p:nvSpPr>
          <p:cNvPr id="352" name="26 Botón de acción: Inicio">
            <a:hlinkClick r:id="rId2" highlightClick="1"/>
          </p:cNvPr>
          <p:cNvSpPr/>
          <p:nvPr/>
        </p:nvSpPr>
        <p:spPr>
          <a:xfrm>
            <a:off x="545407" y="6577029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53" name="27 Botón de acción: Hacia atrás o Anterior">
            <a:hlinkClick r:id="rId3" highlightClick="1"/>
          </p:cNvPr>
          <p:cNvSpPr/>
          <p:nvPr/>
        </p:nvSpPr>
        <p:spPr>
          <a:xfrm>
            <a:off x="1086991" y="6577029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54" name="353 Forma libre"/>
          <p:cNvSpPr/>
          <p:nvPr/>
        </p:nvSpPr>
        <p:spPr>
          <a:xfrm>
            <a:off x="5797054" y="136820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357" name="356 Forma libre"/>
          <p:cNvSpPr/>
          <p:nvPr/>
        </p:nvSpPr>
        <p:spPr>
          <a:xfrm>
            <a:off x="1223175" y="2853924"/>
            <a:ext cx="1561781" cy="91792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ubdelegación de Inspección de Recursos Naturales</a:t>
            </a:r>
          </a:p>
        </p:txBody>
      </p:sp>
      <p:sp>
        <p:nvSpPr>
          <p:cNvPr id="358" name="357 CuadroTexto"/>
          <p:cNvSpPr txBox="1"/>
          <p:nvPr/>
        </p:nvSpPr>
        <p:spPr>
          <a:xfrm>
            <a:off x="1223175" y="3595936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360" name="359 Conector recto"/>
          <p:cNvCxnSpPr>
            <a:cxnSpLocks/>
          </p:cNvCxnSpPr>
          <p:nvPr/>
        </p:nvCxnSpPr>
        <p:spPr>
          <a:xfrm>
            <a:off x="2004066" y="2578947"/>
            <a:ext cx="9250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360 Conector recto"/>
          <p:cNvCxnSpPr/>
          <p:nvPr/>
        </p:nvCxnSpPr>
        <p:spPr>
          <a:xfrm>
            <a:off x="2004066" y="2578947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361 Conector recto"/>
          <p:cNvCxnSpPr>
            <a:cxnSpLocks/>
          </p:cNvCxnSpPr>
          <p:nvPr/>
        </p:nvCxnSpPr>
        <p:spPr>
          <a:xfrm flipH="1">
            <a:off x="6649322" y="2335500"/>
            <a:ext cx="5412" cy="4995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3" name="362 Forma libre"/>
          <p:cNvSpPr/>
          <p:nvPr/>
        </p:nvSpPr>
        <p:spPr>
          <a:xfrm>
            <a:off x="10405565" y="2829620"/>
            <a:ext cx="1693559" cy="93229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sp>
        <p:nvSpPr>
          <p:cNvPr id="364" name="363 CuadroTexto"/>
          <p:cNvSpPr txBox="1"/>
          <p:nvPr/>
        </p:nvSpPr>
        <p:spPr>
          <a:xfrm>
            <a:off x="10405564" y="359263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367" name="366 Conector recto"/>
          <p:cNvCxnSpPr>
            <a:cxnSpLocks/>
          </p:cNvCxnSpPr>
          <p:nvPr/>
        </p:nvCxnSpPr>
        <p:spPr>
          <a:xfrm>
            <a:off x="11252502" y="2571723"/>
            <a:ext cx="0" cy="25067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" name="367 Forma libre"/>
          <p:cNvSpPr/>
          <p:nvPr/>
        </p:nvSpPr>
        <p:spPr>
          <a:xfrm>
            <a:off x="5773398" y="2822395"/>
            <a:ext cx="1751848" cy="94945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369" name="368 CuadroTexto"/>
          <p:cNvSpPr txBox="1"/>
          <p:nvPr/>
        </p:nvSpPr>
        <p:spPr>
          <a:xfrm>
            <a:off x="5773398" y="3592636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grpSp>
        <p:nvGrpSpPr>
          <p:cNvPr id="45" name="131 Grupo">
            <a:extLst>
              <a:ext uri="{FF2B5EF4-FFF2-40B4-BE49-F238E27FC236}">
                <a16:creationId xmlns="" xmlns:a16="http://schemas.microsoft.com/office/drawing/2014/main" id="{5C294816-C517-46E6-B067-BCE16A6277FD}"/>
              </a:ext>
            </a:extLst>
          </p:cNvPr>
          <p:cNvGrpSpPr/>
          <p:nvPr/>
        </p:nvGrpSpPr>
        <p:grpSpPr>
          <a:xfrm>
            <a:off x="0" y="0"/>
            <a:ext cx="13322300" cy="7345826"/>
            <a:chOff x="-3176" y="0"/>
            <a:chExt cx="15497539" cy="9001125"/>
          </a:xfrm>
        </p:grpSpPr>
        <p:pic>
          <p:nvPicPr>
            <p:cNvPr id="46" name="Picture 2">
              <a:extLst>
                <a:ext uri="{FF2B5EF4-FFF2-40B4-BE49-F238E27FC236}">
                  <a16:creationId xmlns="" xmlns:a16="http://schemas.microsoft.com/office/drawing/2014/main" id="{60887EAB-9B64-4EAD-A753-D528D3BCAA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" name="Picture 6">
              <a:extLst>
                <a:ext uri="{FF2B5EF4-FFF2-40B4-BE49-F238E27FC236}">
                  <a16:creationId xmlns="" xmlns:a16="http://schemas.microsoft.com/office/drawing/2014/main" id="{7DEDBCFD-D4AE-4774-8180-3FABB4C7C3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8">
              <a:extLst>
                <a:ext uri="{FF2B5EF4-FFF2-40B4-BE49-F238E27FC236}">
                  <a16:creationId xmlns="" xmlns:a16="http://schemas.microsoft.com/office/drawing/2014/main" id="{E4F89551-BEF2-4337-9177-3974A0DD17C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>
              <a:extLst>
                <a:ext uri="{FF2B5EF4-FFF2-40B4-BE49-F238E27FC236}">
                  <a16:creationId xmlns="" xmlns:a16="http://schemas.microsoft.com/office/drawing/2014/main" id="{35B4FFF4-D9B7-4AF7-B7C9-48FDCFFA1A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1">
              <a:extLst>
                <a:ext uri="{FF2B5EF4-FFF2-40B4-BE49-F238E27FC236}">
                  <a16:creationId xmlns="" xmlns:a16="http://schemas.microsoft.com/office/drawing/2014/main" id="{D03F3C1E-6BE7-4741-9AE2-81E32E23148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675 CuadroTexto">
            <a:extLst>
              <a:ext uri="{FF2B5EF4-FFF2-40B4-BE49-F238E27FC236}">
                <a16:creationId xmlns="" xmlns:a16="http://schemas.microsoft.com/office/drawing/2014/main" id="{EDC00345-C291-4A05-BF64-57E6EB30A2BC}"/>
              </a:ext>
            </a:extLst>
          </p:cNvPr>
          <p:cNvSpPr txBox="1"/>
          <p:nvPr/>
        </p:nvSpPr>
        <p:spPr>
          <a:xfrm>
            <a:off x="2318703" y="360257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5970</a:t>
            </a:r>
            <a:endParaRPr lang="es-MX" dirty="0"/>
          </a:p>
        </p:txBody>
      </p:sp>
      <p:sp>
        <p:nvSpPr>
          <p:cNvPr id="29" name="675 CuadroTexto">
            <a:extLst>
              <a:ext uri="{FF2B5EF4-FFF2-40B4-BE49-F238E27FC236}">
                <a16:creationId xmlns="" xmlns:a16="http://schemas.microsoft.com/office/drawing/2014/main" id="{367FAC8F-8D2E-4B0F-9545-117E6C3CA2F7}"/>
              </a:ext>
            </a:extLst>
          </p:cNvPr>
          <p:cNvSpPr txBox="1"/>
          <p:nvPr/>
        </p:nvSpPr>
        <p:spPr>
          <a:xfrm>
            <a:off x="7058992" y="360045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9"/>
              </a:rPr>
              <a:t>5989</a:t>
            </a:r>
            <a:endParaRPr lang="es-MX" dirty="0"/>
          </a:p>
        </p:txBody>
      </p:sp>
      <p:sp>
        <p:nvSpPr>
          <p:cNvPr id="30" name="675 CuadroTexto">
            <a:extLst>
              <a:ext uri="{FF2B5EF4-FFF2-40B4-BE49-F238E27FC236}">
                <a16:creationId xmlns="" xmlns:a16="http://schemas.microsoft.com/office/drawing/2014/main" id="{831EAFBF-A8BA-4859-BE3A-7A68C08031D5}"/>
              </a:ext>
            </a:extLst>
          </p:cNvPr>
          <p:cNvSpPr txBox="1"/>
          <p:nvPr/>
        </p:nvSpPr>
        <p:spPr>
          <a:xfrm>
            <a:off x="11619264" y="357905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6022</a:t>
            </a:r>
            <a:endParaRPr lang="es-MX" dirty="0"/>
          </a:p>
        </p:txBody>
      </p:sp>
      <p:sp>
        <p:nvSpPr>
          <p:cNvPr id="31" name="353 CuadroTexto">
            <a:extLst>
              <a:ext uri="{FF2B5EF4-FFF2-40B4-BE49-F238E27FC236}">
                <a16:creationId xmlns="" xmlns:a16="http://schemas.microsoft.com/office/drawing/2014/main" id="{7F36F757-16AC-4601-80AE-3DCD1EDF9B70}"/>
              </a:ext>
            </a:extLst>
          </p:cNvPr>
          <p:cNvSpPr txBox="1"/>
          <p:nvPr/>
        </p:nvSpPr>
        <p:spPr>
          <a:xfrm>
            <a:off x="5797054" y="2149650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2" name="354 CuadroTexto">
            <a:extLst>
              <a:ext uri="{FF2B5EF4-FFF2-40B4-BE49-F238E27FC236}">
                <a16:creationId xmlns="" xmlns:a16="http://schemas.microsoft.com/office/drawing/2014/main" id="{78147334-BA54-41AF-8F13-0CB89353F014}"/>
              </a:ext>
            </a:extLst>
          </p:cNvPr>
          <p:cNvSpPr txBox="1"/>
          <p:nvPr/>
        </p:nvSpPr>
        <p:spPr>
          <a:xfrm>
            <a:off x="7058993" y="214965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5792</a:t>
            </a:r>
            <a:endParaRPr lang="es-MX" dirty="0"/>
          </a:p>
        </p:txBody>
      </p:sp>
      <p:cxnSp>
        <p:nvCxnSpPr>
          <p:cNvPr id="34" name="366 Conector recto">
            <a:extLst>
              <a:ext uri="{FF2B5EF4-FFF2-40B4-BE49-F238E27FC236}">
                <a16:creationId xmlns="" xmlns:a16="http://schemas.microsoft.com/office/drawing/2014/main" id="{7EC724BD-E9B8-44CC-A7A6-2AC31D64CD1B}"/>
              </a:ext>
            </a:extLst>
          </p:cNvPr>
          <p:cNvCxnSpPr>
            <a:cxnSpLocks/>
          </p:cNvCxnSpPr>
          <p:nvPr/>
        </p:nvCxnSpPr>
        <p:spPr>
          <a:xfrm>
            <a:off x="6661150" y="3769727"/>
            <a:ext cx="0" cy="4067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359 Conector recto">
            <a:extLst>
              <a:ext uri="{FF2B5EF4-FFF2-40B4-BE49-F238E27FC236}">
                <a16:creationId xmlns="" xmlns:a16="http://schemas.microsoft.com/office/drawing/2014/main" id="{950BBD41-86DA-4164-B1C3-4876E64917FD}"/>
              </a:ext>
            </a:extLst>
          </p:cNvPr>
          <p:cNvCxnSpPr>
            <a:cxnSpLocks/>
          </p:cNvCxnSpPr>
          <p:nvPr/>
        </p:nvCxnSpPr>
        <p:spPr>
          <a:xfrm>
            <a:off x="3996854" y="4176514"/>
            <a:ext cx="5544616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366 Conector recto">
            <a:extLst>
              <a:ext uri="{FF2B5EF4-FFF2-40B4-BE49-F238E27FC236}">
                <a16:creationId xmlns="" xmlns:a16="http://schemas.microsoft.com/office/drawing/2014/main" id="{FF38DDBC-3B6E-4112-A48D-DC51387F4271}"/>
              </a:ext>
            </a:extLst>
          </p:cNvPr>
          <p:cNvCxnSpPr>
            <a:cxnSpLocks/>
          </p:cNvCxnSpPr>
          <p:nvPr/>
        </p:nvCxnSpPr>
        <p:spPr>
          <a:xfrm>
            <a:off x="3996854" y="4176514"/>
            <a:ext cx="0" cy="2880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366 Conector recto">
            <a:extLst>
              <a:ext uri="{FF2B5EF4-FFF2-40B4-BE49-F238E27FC236}">
                <a16:creationId xmlns="" xmlns:a16="http://schemas.microsoft.com/office/drawing/2014/main" id="{8BF963CF-1412-45CD-98E5-5E9686DF05A1}"/>
              </a:ext>
            </a:extLst>
          </p:cNvPr>
          <p:cNvCxnSpPr>
            <a:cxnSpLocks/>
          </p:cNvCxnSpPr>
          <p:nvPr/>
        </p:nvCxnSpPr>
        <p:spPr>
          <a:xfrm>
            <a:off x="9528299" y="4176514"/>
            <a:ext cx="0" cy="7082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366 Conector recto">
            <a:extLst>
              <a:ext uri="{FF2B5EF4-FFF2-40B4-BE49-F238E27FC236}">
                <a16:creationId xmlns="" xmlns:a16="http://schemas.microsoft.com/office/drawing/2014/main" id="{FD12DF03-F479-49AD-BE9B-92E5ED57D7BD}"/>
              </a:ext>
            </a:extLst>
          </p:cNvPr>
          <p:cNvCxnSpPr>
            <a:cxnSpLocks/>
          </p:cNvCxnSpPr>
          <p:nvPr/>
        </p:nvCxnSpPr>
        <p:spPr>
          <a:xfrm>
            <a:off x="6658376" y="4173957"/>
            <a:ext cx="0" cy="6930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367 Forma libre">
            <a:extLst>
              <a:ext uri="{FF2B5EF4-FFF2-40B4-BE49-F238E27FC236}">
                <a16:creationId xmlns="" xmlns:a16="http://schemas.microsoft.com/office/drawing/2014/main" id="{377C36C7-64C8-4CB0-8D70-0FD6E6E986B0}"/>
              </a:ext>
            </a:extLst>
          </p:cNvPr>
          <p:cNvSpPr/>
          <p:nvPr/>
        </p:nvSpPr>
        <p:spPr>
          <a:xfrm>
            <a:off x="8652375" y="4884751"/>
            <a:ext cx="1751848" cy="94945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Representación Regional A</a:t>
            </a:r>
          </a:p>
        </p:txBody>
      </p:sp>
      <p:sp>
        <p:nvSpPr>
          <p:cNvPr id="44" name="367 Forma libre">
            <a:extLst>
              <a:ext uri="{FF2B5EF4-FFF2-40B4-BE49-F238E27FC236}">
                <a16:creationId xmlns="" xmlns:a16="http://schemas.microsoft.com/office/drawing/2014/main" id="{787D4A09-3937-442B-9258-43233F7D19DC}"/>
              </a:ext>
            </a:extLst>
          </p:cNvPr>
          <p:cNvSpPr/>
          <p:nvPr/>
        </p:nvSpPr>
        <p:spPr>
          <a:xfrm>
            <a:off x="5753464" y="4866960"/>
            <a:ext cx="1751848" cy="94945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Inspección</a:t>
            </a:r>
          </a:p>
        </p:txBody>
      </p:sp>
      <p:sp>
        <p:nvSpPr>
          <p:cNvPr id="51" name="367 Forma libre">
            <a:extLst>
              <a:ext uri="{FF2B5EF4-FFF2-40B4-BE49-F238E27FC236}">
                <a16:creationId xmlns="" xmlns:a16="http://schemas.microsoft.com/office/drawing/2014/main" id="{8213AE2C-D096-4F7C-AB08-7C9BC3CD9D17}"/>
              </a:ext>
            </a:extLst>
          </p:cNvPr>
          <p:cNvSpPr/>
          <p:nvPr/>
        </p:nvSpPr>
        <p:spPr>
          <a:xfrm>
            <a:off x="3120930" y="4462733"/>
            <a:ext cx="1751848" cy="94945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53" name="357 CuadroTexto">
            <a:extLst>
              <a:ext uri="{FF2B5EF4-FFF2-40B4-BE49-F238E27FC236}">
                <a16:creationId xmlns="" xmlns:a16="http://schemas.microsoft.com/office/drawing/2014/main" id="{D2307842-B800-4ADF-85AB-25BEA875A898}"/>
              </a:ext>
            </a:extLst>
          </p:cNvPr>
          <p:cNvSpPr txBox="1"/>
          <p:nvPr/>
        </p:nvSpPr>
        <p:spPr>
          <a:xfrm>
            <a:off x="5753464" y="564351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4" name="357 CuadroTexto">
            <a:extLst>
              <a:ext uri="{FF2B5EF4-FFF2-40B4-BE49-F238E27FC236}">
                <a16:creationId xmlns="" xmlns:a16="http://schemas.microsoft.com/office/drawing/2014/main" id="{1E609733-113D-45CB-9A75-6CDA367BE9A7}"/>
              </a:ext>
            </a:extLst>
          </p:cNvPr>
          <p:cNvSpPr txBox="1"/>
          <p:nvPr/>
        </p:nvSpPr>
        <p:spPr>
          <a:xfrm>
            <a:off x="4446460" y="522903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6265</a:t>
            </a:r>
            <a:endParaRPr lang="es-MX" dirty="0"/>
          </a:p>
        </p:txBody>
      </p:sp>
      <p:sp>
        <p:nvSpPr>
          <p:cNvPr id="55" name="357 CuadroTexto">
            <a:extLst>
              <a:ext uri="{FF2B5EF4-FFF2-40B4-BE49-F238E27FC236}">
                <a16:creationId xmlns="" xmlns:a16="http://schemas.microsoft.com/office/drawing/2014/main" id="{9331BB0C-77FD-49A9-96BA-A1DA8920D251}"/>
              </a:ext>
            </a:extLst>
          </p:cNvPr>
          <p:cNvSpPr txBox="1"/>
          <p:nvPr/>
        </p:nvSpPr>
        <p:spPr>
          <a:xfrm>
            <a:off x="3120930" y="5229039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6" name="357 CuadroTexto">
            <a:extLst>
              <a:ext uri="{FF2B5EF4-FFF2-40B4-BE49-F238E27FC236}">
                <a16:creationId xmlns="" xmlns:a16="http://schemas.microsoft.com/office/drawing/2014/main" id="{C08F10D6-981F-433A-A32B-A8AB07C0085C}"/>
              </a:ext>
            </a:extLst>
          </p:cNvPr>
          <p:cNvSpPr txBox="1"/>
          <p:nvPr/>
        </p:nvSpPr>
        <p:spPr>
          <a:xfrm>
            <a:off x="7078959" y="563659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6268</a:t>
            </a:r>
            <a:endParaRPr lang="es-MX" dirty="0"/>
          </a:p>
        </p:txBody>
      </p:sp>
      <p:sp>
        <p:nvSpPr>
          <p:cNvPr id="57" name="357 CuadroTexto">
            <a:extLst>
              <a:ext uri="{FF2B5EF4-FFF2-40B4-BE49-F238E27FC236}">
                <a16:creationId xmlns="" xmlns:a16="http://schemas.microsoft.com/office/drawing/2014/main" id="{2F744D9A-3B50-49A3-96B5-19D9CD550701}"/>
              </a:ext>
            </a:extLst>
          </p:cNvPr>
          <p:cNvSpPr txBox="1"/>
          <p:nvPr/>
        </p:nvSpPr>
        <p:spPr>
          <a:xfrm>
            <a:off x="8666332" y="566492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8" name="357 CuadroTexto">
            <a:extLst>
              <a:ext uri="{FF2B5EF4-FFF2-40B4-BE49-F238E27FC236}">
                <a16:creationId xmlns="" xmlns:a16="http://schemas.microsoft.com/office/drawing/2014/main" id="{51616CCA-AE10-4484-95E6-1253D2609567}"/>
              </a:ext>
            </a:extLst>
          </p:cNvPr>
          <p:cNvSpPr txBox="1"/>
          <p:nvPr/>
        </p:nvSpPr>
        <p:spPr>
          <a:xfrm>
            <a:off x="9972354" y="566492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6190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48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62</cp:revision>
  <dcterms:created xsi:type="dcterms:W3CDTF">2017-05-10T16:05:42Z</dcterms:created>
  <dcterms:modified xsi:type="dcterms:W3CDTF">2020-02-26T15:55:12Z</dcterms:modified>
</cp:coreProperties>
</file>