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56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534" y="-54"/>
      </p:cViewPr>
      <p:guideLst>
        <p:guide orient="horz" pos="3856"/>
        <p:guide pos="11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8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5" y="4080515"/>
            <a:ext cx="882110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9007" y="288399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60" y="288399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51" y="4627275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51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61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4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7" y="288373"/>
            <a:ext cx="1134141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8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8" y="2283643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3" y="1611871"/>
            <a:ext cx="55700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3" y="2283643"/>
            <a:ext cx="557007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73" y="286707"/>
            <a:ext cx="7044630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5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8" y="5040658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8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8" y="5635732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7" y="288373"/>
            <a:ext cx="1134141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7" y="1680223"/>
            <a:ext cx="1134141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8" y="6674198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6" y="6674198"/>
            <a:ext cx="399050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8" y="6674198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transparencia.profepa.gob.mx/Transparencia/TransparenciaDGP/PERFILES%20DE%20PUESTO/perfiles%20organigramas/delegacion%20en%20el%20estado%20de%20yucatan/JEFE%20DE%20DEPARTAMENTO%20DE%20QUEJAS,%20DENUNCIAS%20Y%20COMUNICACION%20EN%20EL%206660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transparencia.profepa.gob.mx/Transparencia/TransparenciaDGP/PERFILES%20DE%20PUESTO/perfiles%20organigramas/delegacion%20en%20el%20estado%20de%20yucatan/INSPECTOR%20ELITE%20666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://transparencia.profepa.gob.mx/Transparencia/TransparenciaDGP/PERFILES%20DE%20PUESTO/perfiles%20organigramas/delegacion%20en%20el%20estado%20de%20yucatan/COORDINADOR%20OPERATIVO%20DE%20RECURSOS%20NATURALES%20%206034.htm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yucatan/SUBDELEGADO%20JURIDICO%20EN%20EL%20ESTADO%20DE%20YUCATAN%206207.htm" TargetMode="External"/><Relationship Id="rId4" Type="http://schemas.openxmlformats.org/officeDocument/2006/relationships/hyperlink" Target="http://transparencia.profepa.gob.mx/Transparencia/TransparenciaDGP/PERFILES%20DE%20PUESTO/perfiles%20organigramas/delegacion%20en%20el%20estado%20de%20yucatan/SUBDELEGADO%20DE%20AUDITORIA%20AMBIENTAL%20EN%20EL%20ESTADO%20DE%20YUCATAN%206299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yucatan/SUBDELEGADO%20DE%20INSPECCION%20DE%20RECURSOS%20NATURALES%20EN%20EL%20ESTADO%20D%206216.htm" TargetMode="External"/><Relationship Id="rId14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64485" y="330480"/>
            <a:ext cx="5426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Yucatán</a:t>
            </a:r>
          </a:p>
        </p:txBody>
      </p:sp>
      <p:sp>
        <p:nvSpPr>
          <p:cNvPr id="433" name="26 Botón de acción: Inicio">
            <a:hlinkClick r:id="rId2" highlightClick="1"/>
          </p:cNvPr>
          <p:cNvSpPr/>
          <p:nvPr/>
        </p:nvSpPr>
        <p:spPr>
          <a:xfrm>
            <a:off x="333933" y="6471121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434" name="27 Botón de acción: Hacia atrás o Anterior">
            <a:hlinkClick r:id="rId3" highlightClick="1"/>
          </p:cNvPr>
          <p:cNvSpPr/>
          <p:nvPr/>
        </p:nvSpPr>
        <p:spPr>
          <a:xfrm>
            <a:off x="1014660" y="648077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435" name="434 Forma libre"/>
          <p:cNvSpPr/>
          <p:nvPr/>
        </p:nvSpPr>
        <p:spPr>
          <a:xfrm>
            <a:off x="9316637" y="3433525"/>
            <a:ext cx="1409093" cy="9969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Subdelegación de Auditoría Ambiental</a:t>
            </a:r>
          </a:p>
        </p:txBody>
      </p:sp>
      <p:sp>
        <p:nvSpPr>
          <p:cNvPr id="436" name="435 CuadroTexto"/>
          <p:cNvSpPr txBox="1"/>
          <p:nvPr/>
        </p:nvSpPr>
        <p:spPr>
          <a:xfrm>
            <a:off x="9323259" y="424556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37" name="436 CuadroTexto"/>
          <p:cNvSpPr txBox="1"/>
          <p:nvPr/>
        </p:nvSpPr>
        <p:spPr>
          <a:xfrm>
            <a:off x="10259477" y="425478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6299</a:t>
            </a:r>
            <a:endParaRPr lang="es-MX" dirty="0"/>
          </a:p>
        </p:txBody>
      </p:sp>
      <p:sp>
        <p:nvSpPr>
          <p:cNvPr id="438" name="437 Forma libre"/>
          <p:cNvSpPr/>
          <p:nvPr/>
        </p:nvSpPr>
        <p:spPr>
          <a:xfrm>
            <a:off x="5533304" y="2129139"/>
            <a:ext cx="1449013" cy="96149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Operativa de Recursos Naturales</a:t>
            </a:r>
          </a:p>
        </p:txBody>
      </p:sp>
      <p:sp>
        <p:nvSpPr>
          <p:cNvPr id="439" name="438 CuadroTexto"/>
          <p:cNvSpPr txBox="1"/>
          <p:nvPr/>
        </p:nvSpPr>
        <p:spPr>
          <a:xfrm>
            <a:off x="5544100" y="290350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N11</a:t>
            </a:r>
          </a:p>
        </p:txBody>
      </p:sp>
      <p:cxnSp>
        <p:nvCxnSpPr>
          <p:cNvPr id="441" name="440 Conector recto"/>
          <p:cNvCxnSpPr>
            <a:cxnSpLocks/>
          </p:cNvCxnSpPr>
          <p:nvPr/>
        </p:nvCxnSpPr>
        <p:spPr>
          <a:xfrm>
            <a:off x="2820405" y="3237771"/>
            <a:ext cx="723499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2" name="441 Conector recto"/>
          <p:cNvCxnSpPr>
            <a:cxnSpLocks/>
          </p:cNvCxnSpPr>
          <p:nvPr/>
        </p:nvCxnSpPr>
        <p:spPr>
          <a:xfrm>
            <a:off x="6300786" y="4383503"/>
            <a:ext cx="0" cy="263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3" name="442 Conector recto"/>
          <p:cNvCxnSpPr>
            <a:cxnSpLocks/>
          </p:cNvCxnSpPr>
          <p:nvPr/>
        </p:nvCxnSpPr>
        <p:spPr>
          <a:xfrm>
            <a:off x="6277663" y="1870384"/>
            <a:ext cx="0" cy="2679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4" name="443 Forma libre"/>
          <p:cNvSpPr/>
          <p:nvPr/>
        </p:nvSpPr>
        <p:spPr>
          <a:xfrm>
            <a:off x="2128442" y="3408934"/>
            <a:ext cx="1418770" cy="10151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445" name="444 CuadroTexto"/>
          <p:cNvSpPr txBox="1"/>
          <p:nvPr/>
        </p:nvSpPr>
        <p:spPr>
          <a:xfrm>
            <a:off x="2128442" y="422817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447" name="446 Conector recto"/>
          <p:cNvCxnSpPr>
            <a:cxnSpLocks/>
          </p:cNvCxnSpPr>
          <p:nvPr/>
        </p:nvCxnSpPr>
        <p:spPr>
          <a:xfrm flipH="1">
            <a:off x="6306098" y="3095479"/>
            <a:ext cx="637" cy="28265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2" name="451 Forma libre"/>
          <p:cNvSpPr/>
          <p:nvPr/>
        </p:nvSpPr>
        <p:spPr>
          <a:xfrm>
            <a:off x="5526985" y="3384908"/>
            <a:ext cx="1450496" cy="101254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453" name="452 CuadroTexto"/>
          <p:cNvSpPr txBox="1"/>
          <p:nvPr/>
        </p:nvSpPr>
        <p:spPr>
          <a:xfrm>
            <a:off x="5547417" y="420444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455" name="454 Conector recto"/>
          <p:cNvCxnSpPr>
            <a:cxnSpLocks/>
          </p:cNvCxnSpPr>
          <p:nvPr/>
        </p:nvCxnSpPr>
        <p:spPr>
          <a:xfrm>
            <a:off x="10021184" y="3237771"/>
            <a:ext cx="0" cy="1711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131 Grupo">
            <a:extLst>
              <a:ext uri="{FF2B5EF4-FFF2-40B4-BE49-F238E27FC236}">
                <a16:creationId xmlns="" xmlns:a16="http://schemas.microsoft.com/office/drawing/2014/main" id="{B7077851-85C8-4618-9134-44CB6E9E16FE}"/>
              </a:ext>
            </a:extLst>
          </p:cNvPr>
          <p:cNvGrpSpPr/>
          <p:nvPr/>
        </p:nvGrpSpPr>
        <p:grpSpPr>
          <a:xfrm>
            <a:off x="0" y="-71958"/>
            <a:ext cx="12601575" cy="7272859"/>
            <a:chOff x="-3176" y="0"/>
            <a:chExt cx="15497539" cy="9001125"/>
          </a:xfrm>
        </p:grpSpPr>
        <p:pic>
          <p:nvPicPr>
            <p:cNvPr id="44" name="Picture 2">
              <a:extLst>
                <a:ext uri="{FF2B5EF4-FFF2-40B4-BE49-F238E27FC236}">
                  <a16:creationId xmlns="" xmlns:a16="http://schemas.microsoft.com/office/drawing/2014/main" id="{F1031B9C-A62C-4F10-B34A-06BBCF11C2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="" xmlns:a16="http://schemas.microsoft.com/office/drawing/2014/main" id="{897F5C3B-7740-474B-B39A-59C4A6BC71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8">
              <a:extLst>
                <a:ext uri="{FF2B5EF4-FFF2-40B4-BE49-F238E27FC236}">
                  <a16:creationId xmlns="" xmlns:a16="http://schemas.microsoft.com/office/drawing/2014/main" id="{1A70EF14-AF4C-4076-A417-349C20D827D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6">
              <a:extLst>
                <a:ext uri="{FF2B5EF4-FFF2-40B4-BE49-F238E27FC236}">
                  <a16:creationId xmlns="" xmlns:a16="http://schemas.microsoft.com/office/drawing/2014/main" id="{4340D2FB-59B9-48A8-BC2A-6BEF0E82DC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11">
              <a:extLst>
                <a:ext uri="{FF2B5EF4-FFF2-40B4-BE49-F238E27FC236}">
                  <a16:creationId xmlns="" xmlns:a16="http://schemas.microsoft.com/office/drawing/2014/main" id="{452E0B27-72DB-4D3B-A161-A40AD691EF8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1EF26072-2484-4F08-8EA5-4345472F6D38}"/>
              </a:ext>
            </a:extLst>
          </p:cNvPr>
          <p:cNvSpPr txBox="1"/>
          <p:nvPr/>
        </p:nvSpPr>
        <p:spPr>
          <a:xfrm>
            <a:off x="3069042" y="423996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6216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86186244-B1D2-450A-8F2C-4A03C2FD1011}"/>
              </a:ext>
            </a:extLst>
          </p:cNvPr>
          <p:cNvSpPr txBox="1"/>
          <p:nvPr/>
        </p:nvSpPr>
        <p:spPr>
          <a:xfrm>
            <a:off x="6501759" y="421873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6207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F5E551D6-B368-4F26-AFD6-8A56FF140D90}"/>
              </a:ext>
            </a:extLst>
          </p:cNvPr>
          <p:cNvSpPr txBox="1"/>
          <p:nvPr/>
        </p:nvSpPr>
        <p:spPr>
          <a:xfrm>
            <a:off x="6516064" y="290367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6034</a:t>
            </a:r>
            <a:endParaRPr lang="es-MX" dirty="0"/>
          </a:p>
        </p:txBody>
      </p:sp>
      <p:cxnSp>
        <p:nvCxnSpPr>
          <p:cNvPr id="33" name="440 Conector recto">
            <a:extLst>
              <a:ext uri="{FF2B5EF4-FFF2-40B4-BE49-F238E27FC236}">
                <a16:creationId xmlns="" xmlns:a16="http://schemas.microsoft.com/office/drawing/2014/main" id="{CC49D7EE-1DEE-4A7B-BB42-32DEF9D57B9E}"/>
              </a:ext>
            </a:extLst>
          </p:cNvPr>
          <p:cNvCxnSpPr>
            <a:cxnSpLocks/>
          </p:cNvCxnSpPr>
          <p:nvPr/>
        </p:nvCxnSpPr>
        <p:spPr>
          <a:xfrm>
            <a:off x="4284563" y="4644124"/>
            <a:ext cx="424847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441 Conector recto">
            <a:extLst>
              <a:ext uri="{FF2B5EF4-FFF2-40B4-BE49-F238E27FC236}">
                <a16:creationId xmlns="" xmlns:a16="http://schemas.microsoft.com/office/drawing/2014/main" id="{7A78FAD7-3ED2-472C-9CDB-A1ACA46A848B}"/>
              </a:ext>
            </a:extLst>
          </p:cNvPr>
          <p:cNvCxnSpPr>
            <a:cxnSpLocks/>
          </p:cNvCxnSpPr>
          <p:nvPr/>
        </p:nvCxnSpPr>
        <p:spPr>
          <a:xfrm>
            <a:off x="4268018" y="4628266"/>
            <a:ext cx="0" cy="263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441 Conector recto">
            <a:extLst>
              <a:ext uri="{FF2B5EF4-FFF2-40B4-BE49-F238E27FC236}">
                <a16:creationId xmlns="" xmlns:a16="http://schemas.microsoft.com/office/drawing/2014/main" id="{C8B523C6-AA08-4A54-8DFF-43B658450F4E}"/>
              </a:ext>
            </a:extLst>
          </p:cNvPr>
          <p:cNvCxnSpPr>
            <a:cxnSpLocks/>
          </p:cNvCxnSpPr>
          <p:nvPr/>
        </p:nvCxnSpPr>
        <p:spPr>
          <a:xfrm>
            <a:off x="8540540" y="4628266"/>
            <a:ext cx="0" cy="612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451 Forma libre">
            <a:extLst>
              <a:ext uri="{FF2B5EF4-FFF2-40B4-BE49-F238E27FC236}">
                <a16:creationId xmlns="" xmlns:a16="http://schemas.microsoft.com/office/drawing/2014/main" id="{625CC775-4D14-4673-B2F6-6A37C10E7455}"/>
              </a:ext>
            </a:extLst>
          </p:cNvPr>
          <p:cNvSpPr/>
          <p:nvPr/>
        </p:nvSpPr>
        <p:spPr>
          <a:xfrm>
            <a:off x="3486775" y="4890794"/>
            <a:ext cx="1543264" cy="95421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39" name="451 Forma libre">
            <a:extLst>
              <a:ext uri="{FF2B5EF4-FFF2-40B4-BE49-F238E27FC236}">
                <a16:creationId xmlns="" xmlns:a16="http://schemas.microsoft.com/office/drawing/2014/main" id="{A1619443-8DD3-482C-8EEE-41D17DA13D98}"/>
              </a:ext>
            </a:extLst>
          </p:cNvPr>
          <p:cNvSpPr/>
          <p:nvPr/>
        </p:nvSpPr>
        <p:spPr>
          <a:xfrm>
            <a:off x="7764037" y="5250323"/>
            <a:ext cx="1543266" cy="94451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Comunicaciones</a:t>
            </a:r>
          </a:p>
        </p:txBody>
      </p:sp>
      <p:sp>
        <p:nvSpPr>
          <p:cNvPr id="41" name="452 CuadroTexto">
            <a:extLst>
              <a:ext uri="{FF2B5EF4-FFF2-40B4-BE49-F238E27FC236}">
                <a16:creationId xmlns="" xmlns:a16="http://schemas.microsoft.com/office/drawing/2014/main" id="{2349DA92-7C71-4D73-B02D-F4148B84356E}"/>
              </a:ext>
            </a:extLst>
          </p:cNvPr>
          <p:cNvSpPr txBox="1"/>
          <p:nvPr/>
        </p:nvSpPr>
        <p:spPr>
          <a:xfrm>
            <a:off x="3502626" y="566586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2" name="452 CuadroTexto">
            <a:extLst>
              <a:ext uri="{FF2B5EF4-FFF2-40B4-BE49-F238E27FC236}">
                <a16:creationId xmlns="" xmlns:a16="http://schemas.microsoft.com/office/drawing/2014/main" id="{A7C009FC-29F7-4FC8-8A13-7170D6D514BD}"/>
              </a:ext>
            </a:extLst>
          </p:cNvPr>
          <p:cNvSpPr txBox="1"/>
          <p:nvPr/>
        </p:nvSpPr>
        <p:spPr>
          <a:xfrm>
            <a:off x="4603721" y="566586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2"/>
              </a:rPr>
              <a:t>6662</a:t>
            </a:r>
            <a:endParaRPr lang="es-MX" dirty="0"/>
          </a:p>
        </p:txBody>
      </p:sp>
      <p:sp>
        <p:nvSpPr>
          <p:cNvPr id="49" name="452 CuadroTexto">
            <a:extLst>
              <a:ext uri="{FF2B5EF4-FFF2-40B4-BE49-F238E27FC236}">
                <a16:creationId xmlns="" xmlns:a16="http://schemas.microsoft.com/office/drawing/2014/main" id="{96A9FBD3-18FF-47FC-BD78-78C20C28CCBE}"/>
              </a:ext>
            </a:extLst>
          </p:cNvPr>
          <p:cNvSpPr txBox="1"/>
          <p:nvPr/>
        </p:nvSpPr>
        <p:spPr>
          <a:xfrm>
            <a:off x="8880985" y="600600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6660</a:t>
            </a:r>
            <a:endParaRPr lang="es-MX" dirty="0"/>
          </a:p>
        </p:txBody>
      </p:sp>
      <p:sp>
        <p:nvSpPr>
          <p:cNvPr id="50" name="452 CuadroTexto">
            <a:extLst>
              <a:ext uri="{FF2B5EF4-FFF2-40B4-BE49-F238E27FC236}">
                <a16:creationId xmlns="" xmlns:a16="http://schemas.microsoft.com/office/drawing/2014/main" id="{9E960368-8779-4A12-92EA-C4DF8793C939}"/>
              </a:ext>
            </a:extLst>
          </p:cNvPr>
          <p:cNvSpPr txBox="1"/>
          <p:nvPr/>
        </p:nvSpPr>
        <p:spPr>
          <a:xfrm>
            <a:off x="7765385" y="6006002"/>
            <a:ext cx="36555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0" name="67 Forma libre">
            <a:extLst>
              <a:ext uri="{FF2B5EF4-FFF2-40B4-BE49-F238E27FC236}">
                <a16:creationId xmlns="" xmlns:a16="http://schemas.microsoft.com/office/drawing/2014/main" id="{21229498-DD86-474D-A2C6-621DDC29D83F}"/>
              </a:ext>
            </a:extLst>
          </p:cNvPr>
          <p:cNvSpPr/>
          <p:nvPr/>
        </p:nvSpPr>
        <p:spPr>
          <a:xfrm>
            <a:off x="5544100" y="1097146"/>
            <a:ext cx="1404758" cy="79292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51" name="631 CuadroTexto">
            <a:extLst>
              <a:ext uri="{FF2B5EF4-FFF2-40B4-BE49-F238E27FC236}">
                <a16:creationId xmlns="" xmlns:a16="http://schemas.microsoft.com/office/drawing/2014/main" id="{703B34A2-4A67-4217-9395-65F381A5AAEF}"/>
              </a:ext>
            </a:extLst>
          </p:cNvPr>
          <p:cNvSpPr txBox="1"/>
          <p:nvPr/>
        </p:nvSpPr>
        <p:spPr>
          <a:xfrm>
            <a:off x="5561219" y="169600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52" name="632 CuadroTexto">
            <a:extLst>
              <a:ext uri="{FF2B5EF4-FFF2-40B4-BE49-F238E27FC236}">
                <a16:creationId xmlns="" xmlns:a16="http://schemas.microsoft.com/office/drawing/2014/main" id="{EE4052FA-2DE4-4A57-A5EA-63E9FE453112}"/>
              </a:ext>
            </a:extLst>
          </p:cNvPr>
          <p:cNvSpPr txBox="1"/>
          <p:nvPr/>
        </p:nvSpPr>
        <p:spPr>
          <a:xfrm>
            <a:off x="6482605" y="172006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5792</a:t>
            </a:r>
            <a:endParaRPr lang="es-MX" dirty="0"/>
          </a:p>
        </p:txBody>
      </p:sp>
      <p:cxnSp>
        <p:nvCxnSpPr>
          <p:cNvPr id="53" name="446 Conector recto">
            <a:extLst>
              <a:ext uri="{FF2B5EF4-FFF2-40B4-BE49-F238E27FC236}">
                <a16:creationId xmlns="" xmlns:a16="http://schemas.microsoft.com/office/drawing/2014/main" id="{77AE3C5F-28AC-4295-9D85-0808440C6038}"/>
              </a:ext>
            </a:extLst>
          </p:cNvPr>
          <p:cNvCxnSpPr>
            <a:cxnSpLocks/>
          </p:cNvCxnSpPr>
          <p:nvPr/>
        </p:nvCxnSpPr>
        <p:spPr>
          <a:xfrm flipH="1">
            <a:off x="2815569" y="3245199"/>
            <a:ext cx="4836" cy="1695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53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67</cp:revision>
  <dcterms:created xsi:type="dcterms:W3CDTF">2017-05-10T16:05:42Z</dcterms:created>
  <dcterms:modified xsi:type="dcterms:W3CDTF">2020-02-26T15:57:10Z</dcterms:modified>
</cp:coreProperties>
</file>