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65">
          <p15:clr>
            <a:srgbClr val="A4A3A4"/>
          </p15:clr>
        </p15:guide>
        <p15:guide id="2" pos="58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1050" y="-54"/>
      </p:cViewPr>
      <p:guideLst>
        <p:guide orient="horz" pos="3765"/>
        <p:guide pos="58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10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10" y="4080515"/>
            <a:ext cx="7560946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35" y="288400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6" y="288400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44" y="4627276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44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7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4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5" y="288373"/>
            <a:ext cx="9721216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6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6" y="2283644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2" y="1611871"/>
            <a:ext cx="4774346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2" y="2283644"/>
            <a:ext cx="4774346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4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3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50" y="5040659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50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50" y="5635733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5" y="288373"/>
            <a:ext cx="9721216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5" y="1680223"/>
            <a:ext cx="9721216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5" y="6674199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9" y="6674199"/>
            <a:ext cx="34204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5" y="6674199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zacatecas/Subdelegado%20de%20Inspeccion%20de%20Recursos%20Naturales%20en%20el%20Estado%20de%20Zacatecas%206001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zacatecas/INSPECTOR%20GENERAL%20DE%20INSPECCION%20INDUSTRIAL%206184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zacatecas/JEFE%20DE%20DEPARTAMENTO%20DE%20QUEJAS,%20DENUNCIAS%20Y%20COMUNICACION%20EN%20E%206266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zacatecas/Subdelegado%20Juridico%20en%20el%20Estado%20de%20Zacatecas%20595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20355" y="330481"/>
            <a:ext cx="574227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Zacatecas</a:t>
            </a:r>
          </a:p>
        </p:txBody>
      </p:sp>
      <p:sp>
        <p:nvSpPr>
          <p:cNvPr id="515" name="26 Botón de acción: Inicio">
            <a:hlinkClick r:id="rId2" highlightClick="1"/>
          </p:cNvPr>
          <p:cNvSpPr/>
          <p:nvPr/>
        </p:nvSpPr>
        <p:spPr>
          <a:xfrm>
            <a:off x="613982" y="6471121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516" name="27 Botón de acción: Hacia atrás o Anterior">
            <a:hlinkClick r:id="rId3" highlightClick="1"/>
          </p:cNvPr>
          <p:cNvSpPr/>
          <p:nvPr/>
        </p:nvSpPr>
        <p:spPr>
          <a:xfrm>
            <a:off x="1207908" y="6480769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604" name="603 Forma libre"/>
          <p:cNvSpPr/>
          <p:nvPr/>
        </p:nvSpPr>
        <p:spPr>
          <a:xfrm>
            <a:off x="4556017" y="1206954"/>
            <a:ext cx="1680210" cy="83980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0" name="609 Conector recto"/>
          <p:cNvCxnSpPr>
            <a:cxnSpLocks/>
          </p:cNvCxnSpPr>
          <p:nvPr/>
        </p:nvCxnSpPr>
        <p:spPr>
          <a:xfrm>
            <a:off x="2777393" y="2323094"/>
            <a:ext cx="546830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2" name="611 Conector recto"/>
          <p:cNvCxnSpPr>
            <a:cxnSpLocks/>
          </p:cNvCxnSpPr>
          <p:nvPr/>
        </p:nvCxnSpPr>
        <p:spPr>
          <a:xfrm>
            <a:off x="5400675" y="2046763"/>
            <a:ext cx="0" cy="2763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3" name="612 Forma libre"/>
          <p:cNvSpPr/>
          <p:nvPr/>
        </p:nvSpPr>
        <p:spPr>
          <a:xfrm>
            <a:off x="1904280" y="2557717"/>
            <a:ext cx="1746226" cy="87116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614" name="613 CuadroTexto"/>
          <p:cNvSpPr txBox="1"/>
          <p:nvPr/>
        </p:nvSpPr>
        <p:spPr>
          <a:xfrm>
            <a:off x="1904280" y="324840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O31</a:t>
            </a:r>
          </a:p>
        </p:txBody>
      </p:sp>
      <p:cxnSp>
        <p:nvCxnSpPr>
          <p:cNvPr id="616" name="615 Conector recto"/>
          <p:cNvCxnSpPr/>
          <p:nvPr/>
        </p:nvCxnSpPr>
        <p:spPr>
          <a:xfrm>
            <a:off x="2777393" y="232309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7" name="616 Forma libre"/>
          <p:cNvSpPr/>
          <p:nvPr/>
        </p:nvSpPr>
        <p:spPr>
          <a:xfrm>
            <a:off x="7372589" y="2567678"/>
            <a:ext cx="1746212" cy="871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618" name="617 CuadroTexto"/>
          <p:cNvSpPr txBox="1"/>
          <p:nvPr/>
        </p:nvSpPr>
        <p:spPr>
          <a:xfrm>
            <a:off x="7372589" y="325707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620" name="619 Conector recto"/>
          <p:cNvCxnSpPr/>
          <p:nvPr/>
        </p:nvCxnSpPr>
        <p:spPr>
          <a:xfrm>
            <a:off x="8262633" y="2301638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131 Grupo">
            <a:extLst>
              <a:ext uri="{FF2B5EF4-FFF2-40B4-BE49-F238E27FC236}">
                <a16:creationId xmlns="" xmlns:a16="http://schemas.microsoft.com/office/drawing/2014/main" id="{4B17B534-BDA1-4D83-86A1-0AE20D333EBF}"/>
              </a:ext>
            </a:extLst>
          </p:cNvPr>
          <p:cNvGrpSpPr/>
          <p:nvPr/>
        </p:nvGrpSpPr>
        <p:grpSpPr>
          <a:xfrm>
            <a:off x="0" y="1"/>
            <a:ext cx="10801350" cy="7200900"/>
            <a:chOff x="-3176" y="0"/>
            <a:chExt cx="15497539" cy="9001125"/>
          </a:xfrm>
        </p:grpSpPr>
        <p:pic>
          <p:nvPicPr>
            <p:cNvPr id="41" name="Picture 2">
              <a:extLst>
                <a:ext uri="{FF2B5EF4-FFF2-40B4-BE49-F238E27FC236}">
                  <a16:creationId xmlns="" xmlns:a16="http://schemas.microsoft.com/office/drawing/2014/main" id="{BC73282C-D392-42DD-A20F-18E453B366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6">
              <a:extLst>
                <a:ext uri="{FF2B5EF4-FFF2-40B4-BE49-F238E27FC236}">
                  <a16:creationId xmlns="" xmlns:a16="http://schemas.microsoft.com/office/drawing/2014/main" id="{03148D1C-9E11-4F5A-B640-6430787089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8">
              <a:extLst>
                <a:ext uri="{FF2B5EF4-FFF2-40B4-BE49-F238E27FC236}">
                  <a16:creationId xmlns="" xmlns:a16="http://schemas.microsoft.com/office/drawing/2014/main" id="{5E60F4B2-D210-45F1-8649-C2B6020C8B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6">
              <a:extLst>
                <a:ext uri="{FF2B5EF4-FFF2-40B4-BE49-F238E27FC236}">
                  <a16:creationId xmlns="" xmlns:a16="http://schemas.microsoft.com/office/drawing/2014/main" id="{34E33CAF-29ED-4BAB-B096-A2FF1F1017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11">
              <a:extLst>
                <a:ext uri="{FF2B5EF4-FFF2-40B4-BE49-F238E27FC236}">
                  <a16:creationId xmlns="" xmlns:a16="http://schemas.microsoft.com/office/drawing/2014/main" id="{B879E596-EFFF-431F-93CD-6CE21344892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50850A00-3D0F-49E5-9E0C-762C33B81F7F}"/>
              </a:ext>
            </a:extLst>
          </p:cNvPr>
          <p:cNvSpPr txBox="1"/>
          <p:nvPr/>
        </p:nvSpPr>
        <p:spPr>
          <a:xfrm>
            <a:off x="3184239" y="324840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6001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D2A76447-B7A8-4B21-B394-1E2967B7AFC0}"/>
              </a:ext>
            </a:extLst>
          </p:cNvPr>
          <p:cNvSpPr txBox="1"/>
          <p:nvPr/>
        </p:nvSpPr>
        <p:spPr>
          <a:xfrm>
            <a:off x="8652548" y="325706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5954</a:t>
            </a:r>
            <a:endParaRPr lang="es-MX" dirty="0"/>
          </a:p>
        </p:txBody>
      </p:sp>
      <p:sp>
        <p:nvSpPr>
          <p:cNvPr id="26" name="353 CuadroTexto">
            <a:extLst>
              <a:ext uri="{FF2B5EF4-FFF2-40B4-BE49-F238E27FC236}">
                <a16:creationId xmlns="" xmlns:a16="http://schemas.microsoft.com/office/drawing/2014/main" id="{F8FD5666-D14E-4F11-B4B2-0B627A27062F}"/>
              </a:ext>
            </a:extLst>
          </p:cNvPr>
          <p:cNvSpPr txBox="1"/>
          <p:nvPr/>
        </p:nvSpPr>
        <p:spPr>
          <a:xfrm>
            <a:off x="4556017" y="188150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7" name="354 CuadroTexto">
            <a:extLst>
              <a:ext uri="{FF2B5EF4-FFF2-40B4-BE49-F238E27FC236}">
                <a16:creationId xmlns="" xmlns:a16="http://schemas.microsoft.com/office/drawing/2014/main" id="{DDB9A524-CC98-473E-86E7-33C1B461AF77}"/>
              </a:ext>
            </a:extLst>
          </p:cNvPr>
          <p:cNvSpPr txBox="1"/>
          <p:nvPr/>
        </p:nvSpPr>
        <p:spPr>
          <a:xfrm>
            <a:off x="5769974" y="185798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5792</a:t>
            </a:r>
            <a:endParaRPr lang="es-MX" dirty="0"/>
          </a:p>
        </p:txBody>
      </p:sp>
      <p:cxnSp>
        <p:nvCxnSpPr>
          <p:cNvPr id="28" name="615 Conector recto">
            <a:extLst>
              <a:ext uri="{FF2B5EF4-FFF2-40B4-BE49-F238E27FC236}">
                <a16:creationId xmlns="" xmlns:a16="http://schemas.microsoft.com/office/drawing/2014/main" id="{7261F6E6-F180-4A6D-AEB5-981C9C356F55}"/>
              </a:ext>
            </a:extLst>
          </p:cNvPr>
          <p:cNvCxnSpPr/>
          <p:nvPr/>
        </p:nvCxnSpPr>
        <p:spPr>
          <a:xfrm>
            <a:off x="2754436" y="3417679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609 Conector recto">
            <a:extLst>
              <a:ext uri="{FF2B5EF4-FFF2-40B4-BE49-F238E27FC236}">
                <a16:creationId xmlns="" xmlns:a16="http://schemas.microsoft.com/office/drawing/2014/main" id="{4EEF013F-4798-446A-A81C-57F5F5CCD3D2}"/>
              </a:ext>
            </a:extLst>
          </p:cNvPr>
          <p:cNvCxnSpPr>
            <a:cxnSpLocks/>
          </p:cNvCxnSpPr>
          <p:nvPr/>
        </p:nvCxnSpPr>
        <p:spPr>
          <a:xfrm>
            <a:off x="1174166" y="3673758"/>
            <a:ext cx="338185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615 Conector recto">
            <a:extLst>
              <a:ext uri="{FF2B5EF4-FFF2-40B4-BE49-F238E27FC236}">
                <a16:creationId xmlns="" xmlns:a16="http://schemas.microsoft.com/office/drawing/2014/main" id="{6F377B67-EC47-48F3-98BD-55918FE93042}"/>
              </a:ext>
            </a:extLst>
          </p:cNvPr>
          <p:cNvCxnSpPr>
            <a:cxnSpLocks/>
          </p:cNvCxnSpPr>
          <p:nvPr/>
        </p:nvCxnSpPr>
        <p:spPr>
          <a:xfrm>
            <a:off x="1174166" y="3673758"/>
            <a:ext cx="0" cy="3257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615 Conector recto">
            <a:extLst>
              <a:ext uri="{FF2B5EF4-FFF2-40B4-BE49-F238E27FC236}">
                <a16:creationId xmlns="" xmlns:a16="http://schemas.microsoft.com/office/drawing/2014/main" id="{37444284-88A5-4BD8-8440-3E3A1C6EE42A}"/>
              </a:ext>
            </a:extLst>
          </p:cNvPr>
          <p:cNvCxnSpPr>
            <a:cxnSpLocks/>
          </p:cNvCxnSpPr>
          <p:nvPr/>
        </p:nvCxnSpPr>
        <p:spPr>
          <a:xfrm>
            <a:off x="4538678" y="3655933"/>
            <a:ext cx="0" cy="6184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612 Forma libre">
            <a:extLst>
              <a:ext uri="{FF2B5EF4-FFF2-40B4-BE49-F238E27FC236}">
                <a16:creationId xmlns="" xmlns:a16="http://schemas.microsoft.com/office/drawing/2014/main" id="{326BDE92-C395-4EFD-BC63-A794B34ABF65}"/>
              </a:ext>
            </a:extLst>
          </p:cNvPr>
          <p:cNvSpPr/>
          <p:nvPr/>
        </p:nvSpPr>
        <p:spPr>
          <a:xfrm>
            <a:off x="301649" y="3999544"/>
            <a:ext cx="1746226" cy="87116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Inspección Industrial</a:t>
            </a:r>
          </a:p>
        </p:txBody>
      </p:sp>
      <p:sp>
        <p:nvSpPr>
          <p:cNvPr id="36" name="612 Forma libre">
            <a:extLst>
              <a:ext uri="{FF2B5EF4-FFF2-40B4-BE49-F238E27FC236}">
                <a16:creationId xmlns="" xmlns:a16="http://schemas.microsoft.com/office/drawing/2014/main" id="{F4EBD75E-4A15-4957-93E4-94B80FD1D2A6}"/>
              </a:ext>
            </a:extLst>
          </p:cNvPr>
          <p:cNvSpPr/>
          <p:nvPr/>
        </p:nvSpPr>
        <p:spPr>
          <a:xfrm>
            <a:off x="3645268" y="4274338"/>
            <a:ext cx="1746226" cy="87116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38" name="613 CuadroTexto">
            <a:extLst>
              <a:ext uri="{FF2B5EF4-FFF2-40B4-BE49-F238E27FC236}">
                <a16:creationId xmlns="" xmlns:a16="http://schemas.microsoft.com/office/drawing/2014/main" id="{D26D39FE-3A3C-4F58-8BF6-41E9B9243954}"/>
              </a:ext>
            </a:extLst>
          </p:cNvPr>
          <p:cNvSpPr txBox="1"/>
          <p:nvPr/>
        </p:nvSpPr>
        <p:spPr>
          <a:xfrm>
            <a:off x="4965176" y="496145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</a:t>
            </a:r>
            <a:r>
              <a:rPr lang="es-MX" dirty="0">
                <a:hlinkClick r:id="rId11"/>
              </a:rPr>
              <a:t>6266</a:t>
            </a:r>
            <a:endParaRPr lang="es-MX" dirty="0"/>
          </a:p>
        </p:txBody>
      </p:sp>
      <p:sp>
        <p:nvSpPr>
          <p:cNvPr id="39" name="613 CuadroTexto">
            <a:extLst>
              <a:ext uri="{FF2B5EF4-FFF2-40B4-BE49-F238E27FC236}">
                <a16:creationId xmlns="" xmlns:a16="http://schemas.microsoft.com/office/drawing/2014/main" id="{67382341-59DC-442C-8106-B3AEE9A600F2}"/>
              </a:ext>
            </a:extLst>
          </p:cNvPr>
          <p:cNvSpPr txBox="1"/>
          <p:nvPr/>
        </p:nvSpPr>
        <p:spPr>
          <a:xfrm>
            <a:off x="3661291" y="4966847"/>
            <a:ext cx="426318" cy="18174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O11</a:t>
            </a:r>
          </a:p>
        </p:txBody>
      </p:sp>
      <p:sp>
        <p:nvSpPr>
          <p:cNvPr id="46" name="613 CuadroTexto">
            <a:extLst>
              <a:ext uri="{FF2B5EF4-FFF2-40B4-BE49-F238E27FC236}">
                <a16:creationId xmlns="" xmlns:a16="http://schemas.microsoft.com/office/drawing/2014/main" id="{D0F4EE6F-79AA-4D02-ADAB-39758B30FEB9}"/>
              </a:ext>
            </a:extLst>
          </p:cNvPr>
          <p:cNvSpPr txBox="1"/>
          <p:nvPr/>
        </p:nvSpPr>
        <p:spPr>
          <a:xfrm>
            <a:off x="1633508" y="469490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6184</a:t>
            </a:r>
            <a:endParaRPr lang="es-MX" dirty="0"/>
          </a:p>
        </p:txBody>
      </p:sp>
      <p:sp>
        <p:nvSpPr>
          <p:cNvPr id="47" name="613 CuadroTexto">
            <a:extLst>
              <a:ext uri="{FF2B5EF4-FFF2-40B4-BE49-F238E27FC236}">
                <a16:creationId xmlns="" xmlns:a16="http://schemas.microsoft.com/office/drawing/2014/main" id="{280B4E06-2CC0-404C-99CE-13D961A00893}"/>
              </a:ext>
            </a:extLst>
          </p:cNvPr>
          <p:cNvSpPr txBox="1"/>
          <p:nvPr/>
        </p:nvSpPr>
        <p:spPr>
          <a:xfrm>
            <a:off x="301649" y="470403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O23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45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68</cp:revision>
  <dcterms:created xsi:type="dcterms:W3CDTF">2017-05-10T16:05:42Z</dcterms:created>
  <dcterms:modified xsi:type="dcterms:W3CDTF">2020-02-26T15:58:44Z</dcterms:modified>
</cp:coreProperties>
</file>