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801350" cy="72009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268">
          <p15:clr>
            <a:srgbClr val="A4A3A4"/>
          </p15:clr>
        </p15:guide>
        <p15:guide id="2" pos="340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92" d="100"/>
          <a:sy n="92" d="100"/>
        </p:scale>
        <p:origin x="-1050" y="-54"/>
      </p:cViewPr>
      <p:guideLst>
        <p:guide orient="horz" pos="2268"/>
        <p:guide pos="34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10110" y="2236951"/>
            <a:ext cx="9181148" cy="154352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620210" y="4080515"/>
            <a:ext cx="7560946" cy="184023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5C049-607C-48A1-ADC1-45AF2B79AA0C}" type="datetimeFigureOut">
              <a:rPr lang="es-MX" smtClean="0"/>
              <a:t>26/02/2020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681B8-AC20-4806-92FC-5C970FE915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9168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5C049-607C-48A1-ADC1-45AF2B79AA0C}" type="datetimeFigureOut">
              <a:rPr lang="es-MX" smtClean="0"/>
              <a:t>26/02/2020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681B8-AC20-4806-92FC-5C970FE915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45966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12333435" y="288400"/>
            <a:ext cx="3827353" cy="61441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851366" y="288400"/>
            <a:ext cx="11302037" cy="6144101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5C049-607C-48A1-ADC1-45AF2B79AA0C}" type="datetimeFigureOut">
              <a:rPr lang="es-MX" smtClean="0"/>
              <a:t>26/02/2020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681B8-AC20-4806-92FC-5C970FE915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72823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5C049-607C-48A1-ADC1-45AF2B79AA0C}" type="datetimeFigureOut">
              <a:rPr lang="es-MX" smtClean="0"/>
              <a:t>26/02/2020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681B8-AC20-4806-92FC-5C970FE915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68692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53244" y="4627276"/>
            <a:ext cx="9181148" cy="143017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853244" y="3052052"/>
            <a:ext cx="9181148" cy="157519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5C049-607C-48A1-ADC1-45AF2B79AA0C}" type="datetimeFigureOut">
              <a:rPr lang="es-MX" smtClean="0"/>
              <a:t>26/02/2020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681B8-AC20-4806-92FC-5C970FE915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4056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851367" y="1680223"/>
            <a:ext cx="7564696" cy="47522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8596084" y="1680223"/>
            <a:ext cx="7564696" cy="47522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5C049-607C-48A1-ADC1-45AF2B79AA0C}" type="datetimeFigureOut">
              <a:rPr lang="es-MX" smtClean="0"/>
              <a:t>26/02/2020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681B8-AC20-4806-92FC-5C970FE915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46125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0075" y="288373"/>
            <a:ext cx="9721216" cy="120015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0076" y="1611871"/>
            <a:ext cx="4772473" cy="6717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40076" y="2283644"/>
            <a:ext cx="4772473" cy="414885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486942" y="1611871"/>
            <a:ext cx="4774346" cy="6717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486942" y="2283644"/>
            <a:ext cx="4774346" cy="414885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5C049-607C-48A1-ADC1-45AF2B79AA0C}" type="datetimeFigureOut">
              <a:rPr lang="es-MX" smtClean="0"/>
              <a:t>26/02/2020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681B8-AC20-4806-92FC-5C970FE915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76641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5C049-607C-48A1-ADC1-45AF2B79AA0C}" type="datetimeFigureOut">
              <a:rPr lang="es-MX" smtClean="0"/>
              <a:t>26/02/2020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681B8-AC20-4806-92FC-5C970FE915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39194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5C049-607C-48A1-ADC1-45AF2B79AA0C}" type="datetimeFigureOut">
              <a:rPr lang="es-MX" smtClean="0"/>
              <a:t>26/02/2020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681B8-AC20-4806-92FC-5C970FE915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99439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0073" y="286706"/>
            <a:ext cx="3553570" cy="12201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23034" y="286707"/>
            <a:ext cx="6038254" cy="614576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40073" y="1506857"/>
            <a:ext cx="3553570" cy="49256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5C049-607C-48A1-ADC1-45AF2B79AA0C}" type="datetimeFigureOut">
              <a:rPr lang="es-MX" smtClean="0"/>
              <a:t>26/02/2020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681B8-AC20-4806-92FC-5C970FE915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36896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17150" y="5040659"/>
            <a:ext cx="6480810" cy="5950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17150" y="643417"/>
            <a:ext cx="6480810" cy="43205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17150" y="5635733"/>
            <a:ext cx="6480810" cy="8451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5C049-607C-48A1-ADC1-45AF2B79AA0C}" type="datetimeFigureOut">
              <a:rPr lang="es-MX" smtClean="0"/>
              <a:t>26/02/2020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681B8-AC20-4806-92FC-5C970FE915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70422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540075" y="288373"/>
            <a:ext cx="9721216" cy="12001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0075" y="1680223"/>
            <a:ext cx="9721216" cy="4752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540075" y="6674199"/>
            <a:ext cx="2520314" cy="383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5C049-607C-48A1-ADC1-45AF2B79AA0C}" type="datetimeFigureOut">
              <a:rPr lang="es-MX" smtClean="0"/>
              <a:t>26/02/2020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690469" y="6674199"/>
            <a:ext cx="3420429" cy="383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740975" y="6674199"/>
            <a:ext cx="2520314" cy="383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681B8-AC20-4806-92FC-5C970FE915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16562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transparencia.profepa.gob.mx/Transparencia/TransparenciaDGP/PERFILES%20DE%20PUESTO/perfiles%20organigramas/delegacion%20en%20la%20zona%20metropolitana%20del%20valle%20de%20mexico/SUBDELEGADO%20JUR%C3%8DDICO%20EN%20LA%20ZONA%20METROPOLITANA%20DEL%20VALLE%20DE%20M%C3%89XICO%206033.htm" TargetMode="External"/><Relationship Id="rId13" Type="http://schemas.openxmlformats.org/officeDocument/2006/relationships/hyperlink" Target="http://transparencia.profepa.gob.mx/Transparencia/TransparenciaDGP/PERFILES%20DE%20PUESTO/perfiles%20organigramas/delegacion%20en%20la%20zona%20metropolitana%20del%20valle%20de%20mexico/ABOGADO%20ESPECIALISTA%206219.htm" TargetMode="External"/><Relationship Id="rId3" Type="http://schemas.openxmlformats.org/officeDocument/2006/relationships/hyperlink" Target="http://transparencia.profepa.gob.mx/Transparencia/TransparenciaDGP/ORGANIGRAMA/procuraduria%20federa/MAPA%20DELEGACIONES.pdf" TargetMode="External"/><Relationship Id="rId7" Type="http://schemas.openxmlformats.org/officeDocument/2006/relationships/image" Target="../media/image4.png"/><Relationship Id="rId12" Type="http://schemas.openxmlformats.org/officeDocument/2006/relationships/hyperlink" Target="http://transparencia.profepa.gob.mx/Transparencia/TransparenciaDGP/PERFILES%20DE%20PUESTO/perfiles%20organigramas/delegacion%20en%20la%20zona%20metropolitana%20del%20valle%20de%20mexico/INSPECTOR%20GENERAL%20DE%20VIDA%20SILVESTRE%206167.htm" TargetMode="External"/><Relationship Id="rId2" Type="http://schemas.openxmlformats.org/officeDocument/2006/relationships/hyperlink" Target="http://transparencia.profepa.gob.mx/Transparencia/TransparenciaDGP/ORGANIGRAMA/formas/PROFEPA%20basica_.pdf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hyperlink" Target="http://transparencia.profepa.gob.mx/Transparencia/TransparenciaDGP/PERFILES%20DE%20PUESTO/perfiles%20organigramas/procuraduria%20federal%20de%20proteccion%20al%20ambiente%20estructura%20basica/PROCURADOR%20FEDERAL%20DE%20PROTECCION%20AL%20AMBIENTE%205792.htm" TargetMode="External"/><Relationship Id="rId5" Type="http://schemas.openxmlformats.org/officeDocument/2006/relationships/image" Target="../media/image2.png"/><Relationship Id="rId10" Type="http://schemas.openxmlformats.org/officeDocument/2006/relationships/hyperlink" Target="http://transparencia.profepa.gob.mx/Transparencia/TransparenciaDGP/PERFILES%20DE%20PUESTO/perfiles%20organigramas/delegacion%20en%20la%20zona%20metropolitana%20del%20valle%20de%20mexico/JEFE%20DE%20DEPARTAMENTO%20DE%20UNIDAD%20DE%20SISTEMAS%20EN%20LA%20ZONA%20METROPOL%206235.htm" TargetMode="External"/><Relationship Id="rId4" Type="http://schemas.openxmlformats.org/officeDocument/2006/relationships/image" Target="../media/image1.png"/><Relationship Id="rId9" Type="http://schemas.openxmlformats.org/officeDocument/2006/relationships/hyperlink" Target="http://transparencia.profepa.gob.mx/Transparencia/TransparenciaDGP/PERFILES%20DE%20PUESTO/perfiles%20organigramas/delegacion%20en%20la%20zona%20metropolitana%20del%20valle%20de%20mexico/Subdelegado%20de%20Dictaminacion%20en%20la%20Zona%20Metropolitana%20del%20Valle%20de%20Mexico%205969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1673819" y="330481"/>
            <a:ext cx="775930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200" b="1" dirty="0">
                <a:latin typeface="Arial" panose="020B0604020202020204" pitchFamily="34" charset="0"/>
                <a:cs typeface="Arial" panose="020B0604020202020204" pitchFamily="34" charset="0"/>
              </a:rPr>
              <a:t>Delegación en la Zona Metropolitana del Valle de México</a:t>
            </a:r>
          </a:p>
        </p:txBody>
      </p:sp>
      <p:sp>
        <p:nvSpPr>
          <p:cNvPr id="515" name="26 Botón de acción: Inicio">
            <a:hlinkClick r:id="rId2" highlightClick="1"/>
          </p:cNvPr>
          <p:cNvSpPr/>
          <p:nvPr/>
        </p:nvSpPr>
        <p:spPr>
          <a:xfrm>
            <a:off x="147478" y="6471121"/>
            <a:ext cx="422238" cy="369688"/>
          </a:xfrm>
          <a:prstGeom prst="actionButtonHom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/>
          </a:p>
        </p:txBody>
      </p:sp>
      <p:sp>
        <p:nvSpPr>
          <p:cNvPr id="516" name="27 Botón de acción: Hacia atrás o Anterior">
            <a:hlinkClick r:id="rId3" highlightClick="1"/>
          </p:cNvPr>
          <p:cNvSpPr/>
          <p:nvPr/>
        </p:nvSpPr>
        <p:spPr>
          <a:xfrm>
            <a:off x="1014660" y="6480770"/>
            <a:ext cx="425600" cy="360040"/>
          </a:xfrm>
          <a:prstGeom prst="actionButtonBackPreviou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/>
          </a:p>
        </p:txBody>
      </p:sp>
      <p:sp>
        <p:nvSpPr>
          <p:cNvPr id="558" name="557 Forma libre"/>
          <p:cNvSpPr/>
          <p:nvPr/>
        </p:nvSpPr>
        <p:spPr>
          <a:xfrm>
            <a:off x="4461500" y="1257844"/>
            <a:ext cx="1847459" cy="907045"/>
          </a:xfrm>
          <a:custGeom>
            <a:avLst/>
            <a:gdLst>
              <a:gd name="connsiteX0" fmla="*/ 0 w 925376"/>
              <a:gd name="connsiteY0" fmla="*/ 0 h 462688"/>
              <a:gd name="connsiteX1" fmla="*/ 925376 w 925376"/>
              <a:gd name="connsiteY1" fmla="*/ 0 h 462688"/>
              <a:gd name="connsiteX2" fmla="*/ 925376 w 925376"/>
              <a:gd name="connsiteY2" fmla="*/ 462688 h 462688"/>
              <a:gd name="connsiteX3" fmla="*/ 0 w 925376"/>
              <a:gd name="connsiteY3" fmla="*/ 462688 h 462688"/>
              <a:gd name="connsiteX4" fmla="*/ 0 w 925376"/>
              <a:gd name="connsiteY4" fmla="*/ 0 h 462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25376" h="462688">
                <a:moveTo>
                  <a:pt x="0" y="0"/>
                </a:moveTo>
                <a:lnTo>
                  <a:pt x="925376" y="0"/>
                </a:lnTo>
                <a:lnTo>
                  <a:pt x="925376" y="462688"/>
                </a:lnTo>
                <a:lnTo>
                  <a:pt x="0" y="46268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000" b="1" dirty="0">
                <a:latin typeface="Arial" panose="020B0604020202020204" pitchFamily="34" charset="0"/>
                <a:cs typeface="Arial" panose="020B0604020202020204" pitchFamily="34" charset="0"/>
              </a:rPr>
              <a:t>Procurador Federal de Protección al Ambiente</a:t>
            </a:r>
          </a:p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1200" b="1" kern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1" name="560 Forma libre"/>
          <p:cNvSpPr/>
          <p:nvPr/>
        </p:nvSpPr>
        <p:spPr>
          <a:xfrm>
            <a:off x="1914437" y="2603792"/>
            <a:ext cx="1804817" cy="890778"/>
          </a:xfrm>
          <a:custGeom>
            <a:avLst/>
            <a:gdLst>
              <a:gd name="connsiteX0" fmla="*/ 0 w 925376"/>
              <a:gd name="connsiteY0" fmla="*/ 0 h 462688"/>
              <a:gd name="connsiteX1" fmla="*/ 925376 w 925376"/>
              <a:gd name="connsiteY1" fmla="*/ 0 h 462688"/>
              <a:gd name="connsiteX2" fmla="*/ 925376 w 925376"/>
              <a:gd name="connsiteY2" fmla="*/ 462688 h 462688"/>
              <a:gd name="connsiteX3" fmla="*/ 0 w 925376"/>
              <a:gd name="connsiteY3" fmla="*/ 462688 h 462688"/>
              <a:gd name="connsiteX4" fmla="*/ 0 w 925376"/>
              <a:gd name="connsiteY4" fmla="*/ 0 h 462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25376" h="462688">
                <a:moveTo>
                  <a:pt x="0" y="0"/>
                </a:moveTo>
                <a:lnTo>
                  <a:pt x="925376" y="0"/>
                </a:lnTo>
                <a:lnTo>
                  <a:pt x="925376" y="462688"/>
                </a:lnTo>
                <a:lnTo>
                  <a:pt x="0" y="46268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000" b="1" dirty="0">
                <a:latin typeface="Arial" panose="020B0604020202020204" pitchFamily="34" charset="0"/>
                <a:cs typeface="Arial" panose="020B0604020202020204" pitchFamily="34" charset="0"/>
              </a:rPr>
              <a:t>Subdelegación Jurídica</a:t>
            </a:r>
          </a:p>
        </p:txBody>
      </p:sp>
      <p:sp>
        <p:nvSpPr>
          <p:cNvPr id="562" name="561 CuadroTexto"/>
          <p:cNvSpPr txBox="1"/>
          <p:nvPr/>
        </p:nvSpPr>
        <p:spPr>
          <a:xfrm>
            <a:off x="1914437" y="3296615"/>
            <a:ext cx="426318" cy="169277"/>
          </a:xfrm>
          <a:prstGeom prst="rect">
            <a:avLst/>
          </a:prstGeom>
          <a:solidFill>
            <a:schemeClr val="bg1">
              <a:lumMod val="65000"/>
            </a:schemeClr>
          </a:solidFill>
          <a:scene3d>
            <a:camera prst="orthographicFront"/>
            <a:lightRig rig="threePt" dir="t"/>
          </a:scene3d>
          <a:sp3d extrusionH="76200" contourW="12700">
            <a:bevelT w="203200"/>
            <a:extrusionClr>
              <a:schemeClr val="bg1"/>
            </a:extrusionClr>
            <a:contourClr>
              <a:schemeClr val="bg1"/>
            </a:contourClr>
          </a:sp3d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984" tIns="6984" rIns="6984" bIns="6984" numCol="1" spcCol="1270" anchor="ctr" anchorCtr="0">
            <a:noAutofit/>
          </a:bodyPr>
          <a:lstStyle>
            <a:defPPr>
              <a:defRPr lang="es-MX"/>
            </a:defPPr>
            <a:lvl1pPr algn="ctr" defTabSz="488867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 sz="1200" b="1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2pPr>
            <a:lvl3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3pPr>
            <a:lvl4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4pPr>
            <a:lvl5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5pPr>
            <a:lvl6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6pPr>
            <a:lvl7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7pPr>
            <a:lvl8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8pPr>
            <a:lvl9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9pPr>
          </a:lstStyle>
          <a:p>
            <a:r>
              <a:rPr lang="es-MX" dirty="0"/>
              <a:t>O31</a:t>
            </a:r>
          </a:p>
        </p:txBody>
      </p:sp>
      <p:cxnSp>
        <p:nvCxnSpPr>
          <p:cNvPr id="564" name="563 Conector recto"/>
          <p:cNvCxnSpPr>
            <a:cxnSpLocks/>
          </p:cNvCxnSpPr>
          <p:nvPr/>
        </p:nvCxnSpPr>
        <p:spPr>
          <a:xfrm>
            <a:off x="2816845" y="2340063"/>
            <a:ext cx="6004362" cy="1017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5" name="564 Conector recto"/>
          <p:cNvCxnSpPr/>
          <p:nvPr/>
        </p:nvCxnSpPr>
        <p:spPr>
          <a:xfrm>
            <a:off x="2816846" y="2347713"/>
            <a:ext cx="0" cy="25607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6" name="565 Conector recto"/>
          <p:cNvCxnSpPr>
            <a:cxnSpLocks/>
          </p:cNvCxnSpPr>
          <p:nvPr/>
        </p:nvCxnSpPr>
        <p:spPr>
          <a:xfrm flipH="1">
            <a:off x="5461287" y="2164889"/>
            <a:ext cx="1" cy="18282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7" name="566 Forma libre"/>
          <p:cNvSpPr/>
          <p:nvPr/>
        </p:nvSpPr>
        <p:spPr>
          <a:xfrm>
            <a:off x="7859852" y="2611337"/>
            <a:ext cx="1908842" cy="905810"/>
          </a:xfrm>
          <a:custGeom>
            <a:avLst/>
            <a:gdLst>
              <a:gd name="connsiteX0" fmla="*/ 0 w 925376"/>
              <a:gd name="connsiteY0" fmla="*/ 0 h 462688"/>
              <a:gd name="connsiteX1" fmla="*/ 925376 w 925376"/>
              <a:gd name="connsiteY1" fmla="*/ 0 h 462688"/>
              <a:gd name="connsiteX2" fmla="*/ 925376 w 925376"/>
              <a:gd name="connsiteY2" fmla="*/ 462688 h 462688"/>
              <a:gd name="connsiteX3" fmla="*/ 0 w 925376"/>
              <a:gd name="connsiteY3" fmla="*/ 462688 h 462688"/>
              <a:gd name="connsiteX4" fmla="*/ 0 w 925376"/>
              <a:gd name="connsiteY4" fmla="*/ 0 h 462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25376" h="462688">
                <a:moveTo>
                  <a:pt x="0" y="0"/>
                </a:moveTo>
                <a:lnTo>
                  <a:pt x="925376" y="0"/>
                </a:lnTo>
                <a:lnTo>
                  <a:pt x="925376" y="462688"/>
                </a:lnTo>
                <a:lnTo>
                  <a:pt x="0" y="46268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000" b="1" dirty="0">
                <a:latin typeface="Arial" panose="020B0604020202020204" pitchFamily="34" charset="0"/>
                <a:cs typeface="Arial" panose="020B0604020202020204" pitchFamily="34" charset="0"/>
              </a:rPr>
              <a:t>Subdelegación de Dictaminación</a:t>
            </a:r>
          </a:p>
        </p:txBody>
      </p:sp>
      <p:sp>
        <p:nvSpPr>
          <p:cNvPr id="568" name="567 CuadroTexto"/>
          <p:cNvSpPr txBox="1"/>
          <p:nvPr/>
        </p:nvSpPr>
        <p:spPr>
          <a:xfrm>
            <a:off x="7859852" y="3347870"/>
            <a:ext cx="426318" cy="169277"/>
          </a:xfrm>
          <a:prstGeom prst="rect">
            <a:avLst/>
          </a:prstGeom>
          <a:solidFill>
            <a:schemeClr val="bg1">
              <a:lumMod val="65000"/>
            </a:schemeClr>
          </a:solidFill>
          <a:scene3d>
            <a:camera prst="orthographicFront"/>
            <a:lightRig rig="threePt" dir="t"/>
          </a:scene3d>
          <a:sp3d extrusionH="76200" contourW="12700">
            <a:bevelT w="203200"/>
            <a:extrusionClr>
              <a:schemeClr val="bg1"/>
            </a:extrusionClr>
            <a:contourClr>
              <a:schemeClr val="bg1"/>
            </a:contourClr>
          </a:sp3d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984" tIns="6984" rIns="6984" bIns="6984" numCol="1" spcCol="1270" anchor="ctr" anchorCtr="0">
            <a:noAutofit/>
          </a:bodyPr>
          <a:lstStyle>
            <a:defPPr>
              <a:defRPr lang="es-MX"/>
            </a:defPPr>
            <a:lvl1pPr algn="ctr" defTabSz="488867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 sz="1200" b="1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2pPr>
            <a:lvl3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3pPr>
            <a:lvl4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4pPr>
            <a:lvl5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5pPr>
            <a:lvl6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6pPr>
            <a:lvl7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7pPr>
            <a:lvl8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8pPr>
            <a:lvl9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9pPr>
          </a:lstStyle>
          <a:p>
            <a:r>
              <a:rPr lang="es-MX" dirty="0"/>
              <a:t>O31</a:t>
            </a:r>
          </a:p>
        </p:txBody>
      </p:sp>
      <p:cxnSp>
        <p:nvCxnSpPr>
          <p:cNvPr id="570" name="569 Conector recto"/>
          <p:cNvCxnSpPr/>
          <p:nvPr/>
        </p:nvCxnSpPr>
        <p:spPr>
          <a:xfrm>
            <a:off x="8808598" y="2355258"/>
            <a:ext cx="0" cy="25607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99" name="598 Forma libre"/>
          <p:cNvSpPr/>
          <p:nvPr/>
        </p:nvSpPr>
        <p:spPr>
          <a:xfrm>
            <a:off x="4331686" y="4283930"/>
            <a:ext cx="1849945" cy="968654"/>
          </a:xfrm>
          <a:custGeom>
            <a:avLst/>
            <a:gdLst>
              <a:gd name="connsiteX0" fmla="*/ 0 w 925376"/>
              <a:gd name="connsiteY0" fmla="*/ 0 h 462688"/>
              <a:gd name="connsiteX1" fmla="*/ 925376 w 925376"/>
              <a:gd name="connsiteY1" fmla="*/ 0 h 462688"/>
              <a:gd name="connsiteX2" fmla="*/ 925376 w 925376"/>
              <a:gd name="connsiteY2" fmla="*/ 462688 h 462688"/>
              <a:gd name="connsiteX3" fmla="*/ 0 w 925376"/>
              <a:gd name="connsiteY3" fmla="*/ 462688 h 462688"/>
              <a:gd name="connsiteX4" fmla="*/ 0 w 925376"/>
              <a:gd name="connsiteY4" fmla="*/ 0 h 462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25376" h="462688">
                <a:moveTo>
                  <a:pt x="0" y="0"/>
                </a:moveTo>
                <a:lnTo>
                  <a:pt x="925376" y="0"/>
                </a:lnTo>
                <a:lnTo>
                  <a:pt x="925376" y="462688"/>
                </a:lnTo>
                <a:lnTo>
                  <a:pt x="0" y="46268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000" b="1" dirty="0">
                <a:latin typeface="Arial" panose="020B0604020202020204" pitchFamily="34" charset="0"/>
                <a:cs typeface="Arial" panose="020B0604020202020204" pitchFamily="34" charset="0"/>
              </a:rPr>
              <a:t>Departamento de Unidad de Sistemas</a:t>
            </a:r>
          </a:p>
        </p:txBody>
      </p:sp>
      <p:sp>
        <p:nvSpPr>
          <p:cNvPr id="600" name="599 CuadroTexto"/>
          <p:cNvSpPr txBox="1"/>
          <p:nvPr/>
        </p:nvSpPr>
        <p:spPr>
          <a:xfrm>
            <a:off x="4346656" y="5074227"/>
            <a:ext cx="427594" cy="172115"/>
          </a:xfrm>
          <a:prstGeom prst="rect">
            <a:avLst/>
          </a:prstGeom>
          <a:solidFill>
            <a:schemeClr val="bg1">
              <a:lumMod val="65000"/>
            </a:schemeClr>
          </a:solidFill>
          <a:scene3d>
            <a:camera prst="orthographicFront"/>
            <a:lightRig rig="threePt" dir="t"/>
          </a:scene3d>
          <a:sp3d extrusionH="76200" contourW="12700">
            <a:bevelT w="203200"/>
            <a:extrusionClr>
              <a:schemeClr val="bg1"/>
            </a:extrusionClr>
            <a:contourClr>
              <a:schemeClr val="bg1"/>
            </a:contourClr>
          </a:sp3d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984" tIns="6984" rIns="6984" bIns="6984" numCol="1" spcCol="1270" anchor="ctr" anchorCtr="0">
            <a:noAutofit/>
          </a:bodyPr>
          <a:lstStyle>
            <a:defPPr>
              <a:defRPr lang="es-MX"/>
            </a:defPPr>
            <a:lvl1pPr algn="ctr" defTabSz="488867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 sz="1200" b="1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2pPr>
            <a:lvl3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3pPr>
            <a:lvl4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4pPr>
            <a:lvl5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5pPr>
            <a:lvl6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6pPr>
            <a:lvl7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7pPr>
            <a:lvl8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8pPr>
            <a:lvl9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9pPr>
          </a:lstStyle>
          <a:p>
            <a:r>
              <a:rPr lang="es-MX" dirty="0"/>
              <a:t>O11</a:t>
            </a:r>
          </a:p>
        </p:txBody>
      </p:sp>
      <p:grpSp>
        <p:nvGrpSpPr>
          <p:cNvPr id="52" name="131 Grupo">
            <a:extLst>
              <a:ext uri="{FF2B5EF4-FFF2-40B4-BE49-F238E27FC236}">
                <a16:creationId xmlns="" xmlns:a16="http://schemas.microsoft.com/office/drawing/2014/main" id="{7D9A381A-FBAC-4AB8-9A11-095C4612262E}"/>
              </a:ext>
            </a:extLst>
          </p:cNvPr>
          <p:cNvGrpSpPr/>
          <p:nvPr/>
        </p:nvGrpSpPr>
        <p:grpSpPr>
          <a:xfrm>
            <a:off x="0" y="1"/>
            <a:ext cx="10801350" cy="7200900"/>
            <a:chOff x="-3176" y="0"/>
            <a:chExt cx="15497539" cy="9001125"/>
          </a:xfrm>
        </p:grpSpPr>
        <p:pic>
          <p:nvPicPr>
            <p:cNvPr id="53" name="Picture 2">
              <a:extLst>
                <a:ext uri="{FF2B5EF4-FFF2-40B4-BE49-F238E27FC236}">
                  <a16:creationId xmlns="" xmlns:a16="http://schemas.microsoft.com/office/drawing/2014/main" id="{25A1D839-AFB8-4B84-9828-70DF9BFB588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87" y="8647611"/>
              <a:ext cx="15484476" cy="3535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6" name="Picture 6">
              <a:extLst>
                <a:ext uri="{FF2B5EF4-FFF2-40B4-BE49-F238E27FC236}">
                  <a16:creationId xmlns="" xmlns:a16="http://schemas.microsoft.com/office/drawing/2014/main" id="{810F84F1-8E54-452C-BFF2-1ED20B8E558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176" y="970008"/>
              <a:ext cx="15484476" cy="317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8" name="Picture 8">
              <a:extLst>
                <a:ext uri="{FF2B5EF4-FFF2-40B4-BE49-F238E27FC236}">
                  <a16:creationId xmlns="" xmlns:a16="http://schemas.microsoft.com/office/drawing/2014/main" id="{ACE11CBF-A9EA-46A2-B57E-9DA794D362E6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53" t="9944" r="86" b="13933"/>
            <a:stretch/>
          </p:blipFill>
          <p:spPr bwMode="auto">
            <a:xfrm>
              <a:off x="14055641" y="305798"/>
              <a:ext cx="1396401" cy="664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9" name="Picture 6">
              <a:extLst>
                <a:ext uri="{FF2B5EF4-FFF2-40B4-BE49-F238E27FC236}">
                  <a16:creationId xmlns="" xmlns:a16="http://schemas.microsoft.com/office/drawing/2014/main" id="{244EF29C-EE42-42DC-ADB0-CBB28D46970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176" y="0"/>
              <a:ext cx="15484476" cy="317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0" name="Picture 11">
              <a:extLst>
                <a:ext uri="{FF2B5EF4-FFF2-40B4-BE49-F238E27FC236}">
                  <a16:creationId xmlns="" xmlns:a16="http://schemas.microsoft.com/office/drawing/2014/main" id="{602B3573-0C86-4C4C-AB9F-5D80571B2D3B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256"/>
            <a:stretch/>
          </p:blipFill>
          <p:spPr bwMode="auto">
            <a:xfrm>
              <a:off x="18415" y="352959"/>
              <a:ext cx="2574562" cy="5569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8" name="675 CuadroTexto">
            <a:extLst>
              <a:ext uri="{FF2B5EF4-FFF2-40B4-BE49-F238E27FC236}">
                <a16:creationId xmlns="" xmlns:a16="http://schemas.microsoft.com/office/drawing/2014/main" id="{B7C9CFD9-B986-484B-8E95-6FA203A61340}"/>
              </a:ext>
            </a:extLst>
          </p:cNvPr>
          <p:cNvSpPr txBox="1"/>
          <p:nvPr/>
        </p:nvSpPr>
        <p:spPr>
          <a:xfrm>
            <a:off x="3252654" y="3312647"/>
            <a:ext cx="466253" cy="169277"/>
          </a:xfrm>
          <a:prstGeom prst="rect">
            <a:avLst/>
          </a:prstGeom>
          <a:solidFill>
            <a:schemeClr val="bg1">
              <a:lumMod val="65000"/>
            </a:schemeClr>
          </a:solidFill>
          <a:scene3d>
            <a:camera prst="orthographicFront"/>
            <a:lightRig rig="threePt" dir="t"/>
          </a:scene3d>
          <a:sp3d extrusionH="76200" contourW="12700">
            <a:bevelT w="203200"/>
            <a:extrusionClr>
              <a:schemeClr val="bg1"/>
            </a:extrusionClr>
            <a:contourClr>
              <a:schemeClr val="bg1"/>
            </a:contourClr>
          </a:sp3d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984" tIns="6984" rIns="6984" bIns="6984" numCol="1" spcCol="1270" anchor="ctr" anchorCtr="0">
            <a:noAutofit/>
          </a:bodyPr>
          <a:lstStyle>
            <a:defPPr>
              <a:defRPr lang="es-MX"/>
            </a:defPPr>
            <a:lvl1pPr algn="ctr" defTabSz="488867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 sz="1200" b="1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2pPr>
            <a:lvl3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3pPr>
            <a:lvl4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4pPr>
            <a:lvl5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5pPr>
            <a:lvl6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6pPr>
            <a:lvl7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7pPr>
            <a:lvl8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8pPr>
            <a:lvl9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9pPr>
          </a:lstStyle>
          <a:p>
            <a:r>
              <a:rPr lang="es-MX" dirty="0">
                <a:hlinkClick r:id="rId8"/>
              </a:rPr>
              <a:t>6033</a:t>
            </a:r>
            <a:endParaRPr lang="es-MX" dirty="0"/>
          </a:p>
        </p:txBody>
      </p:sp>
      <p:sp>
        <p:nvSpPr>
          <p:cNvPr id="29" name="675 CuadroTexto">
            <a:extLst>
              <a:ext uri="{FF2B5EF4-FFF2-40B4-BE49-F238E27FC236}">
                <a16:creationId xmlns="" xmlns:a16="http://schemas.microsoft.com/office/drawing/2014/main" id="{62CB1177-AD5A-4B19-8882-4D939C2CAB40}"/>
              </a:ext>
            </a:extLst>
          </p:cNvPr>
          <p:cNvSpPr txBox="1"/>
          <p:nvPr/>
        </p:nvSpPr>
        <p:spPr>
          <a:xfrm>
            <a:off x="9310317" y="3347870"/>
            <a:ext cx="466253" cy="169277"/>
          </a:xfrm>
          <a:prstGeom prst="rect">
            <a:avLst/>
          </a:prstGeom>
          <a:solidFill>
            <a:schemeClr val="bg1">
              <a:lumMod val="65000"/>
            </a:schemeClr>
          </a:solidFill>
          <a:scene3d>
            <a:camera prst="orthographicFront"/>
            <a:lightRig rig="threePt" dir="t"/>
          </a:scene3d>
          <a:sp3d extrusionH="76200" contourW="12700">
            <a:bevelT w="203200"/>
            <a:extrusionClr>
              <a:schemeClr val="bg1"/>
            </a:extrusionClr>
            <a:contourClr>
              <a:schemeClr val="bg1"/>
            </a:contourClr>
          </a:sp3d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984" tIns="6984" rIns="6984" bIns="6984" numCol="1" spcCol="1270" anchor="ctr" anchorCtr="0">
            <a:noAutofit/>
          </a:bodyPr>
          <a:lstStyle>
            <a:defPPr>
              <a:defRPr lang="es-MX"/>
            </a:defPPr>
            <a:lvl1pPr algn="ctr" defTabSz="488867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 sz="1200" b="1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2pPr>
            <a:lvl3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3pPr>
            <a:lvl4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4pPr>
            <a:lvl5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5pPr>
            <a:lvl6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6pPr>
            <a:lvl7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7pPr>
            <a:lvl8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8pPr>
            <a:lvl9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9pPr>
          </a:lstStyle>
          <a:p>
            <a:r>
              <a:rPr lang="es-MX" dirty="0">
                <a:hlinkClick r:id="rId9"/>
              </a:rPr>
              <a:t>5969</a:t>
            </a:r>
            <a:endParaRPr lang="es-MX" dirty="0"/>
          </a:p>
        </p:txBody>
      </p:sp>
      <p:sp>
        <p:nvSpPr>
          <p:cNvPr id="30" name="675 CuadroTexto">
            <a:extLst>
              <a:ext uri="{FF2B5EF4-FFF2-40B4-BE49-F238E27FC236}">
                <a16:creationId xmlns="" xmlns:a16="http://schemas.microsoft.com/office/drawing/2014/main" id="{F5E11F39-D3D5-4764-B02A-0A9BCFE0160D}"/>
              </a:ext>
            </a:extLst>
          </p:cNvPr>
          <p:cNvSpPr txBox="1"/>
          <p:nvPr/>
        </p:nvSpPr>
        <p:spPr>
          <a:xfrm>
            <a:off x="5715378" y="5084068"/>
            <a:ext cx="466253" cy="169277"/>
          </a:xfrm>
          <a:prstGeom prst="rect">
            <a:avLst/>
          </a:prstGeom>
          <a:solidFill>
            <a:schemeClr val="bg1">
              <a:lumMod val="65000"/>
            </a:schemeClr>
          </a:solidFill>
          <a:scene3d>
            <a:camera prst="orthographicFront"/>
            <a:lightRig rig="threePt" dir="t"/>
          </a:scene3d>
          <a:sp3d extrusionH="76200" contourW="12700">
            <a:bevelT w="203200"/>
            <a:extrusionClr>
              <a:schemeClr val="bg1"/>
            </a:extrusionClr>
            <a:contourClr>
              <a:schemeClr val="bg1"/>
            </a:contourClr>
          </a:sp3d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984" tIns="6984" rIns="6984" bIns="6984" numCol="1" spcCol="1270" anchor="ctr" anchorCtr="0">
            <a:noAutofit/>
          </a:bodyPr>
          <a:lstStyle>
            <a:defPPr>
              <a:defRPr lang="es-MX"/>
            </a:defPPr>
            <a:lvl1pPr algn="ctr" defTabSz="488867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 sz="1200" b="1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2pPr>
            <a:lvl3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3pPr>
            <a:lvl4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4pPr>
            <a:lvl5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5pPr>
            <a:lvl6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6pPr>
            <a:lvl7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7pPr>
            <a:lvl8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8pPr>
            <a:lvl9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9pPr>
          </a:lstStyle>
          <a:p>
            <a:r>
              <a:rPr lang="es-MX" dirty="0">
                <a:hlinkClick r:id="rId10"/>
              </a:rPr>
              <a:t>6235</a:t>
            </a:r>
            <a:endParaRPr lang="es-MX" dirty="0"/>
          </a:p>
        </p:txBody>
      </p:sp>
      <p:sp>
        <p:nvSpPr>
          <p:cNvPr id="31" name="353 CuadroTexto">
            <a:extLst>
              <a:ext uri="{FF2B5EF4-FFF2-40B4-BE49-F238E27FC236}">
                <a16:creationId xmlns="" xmlns:a16="http://schemas.microsoft.com/office/drawing/2014/main" id="{52A69972-D514-40F4-A7CF-E31D8B260352}"/>
              </a:ext>
            </a:extLst>
          </p:cNvPr>
          <p:cNvSpPr txBox="1"/>
          <p:nvPr/>
        </p:nvSpPr>
        <p:spPr>
          <a:xfrm>
            <a:off x="4488017" y="1996869"/>
            <a:ext cx="360040" cy="169277"/>
          </a:xfrm>
          <a:prstGeom prst="rect">
            <a:avLst/>
          </a:prstGeom>
          <a:solidFill>
            <a:schemeClr val="bg1">
              <a:lumMod val="65000"/>
            </a:schemeClr>
          </a:solidFill>
          <a:scene3d>
            <a:camera prst="orthographicFront"/>
            <a:lightRig rig="threePt" dir="t"/>
          </a:scene3d>
          <a:sp3d extrusionH="76200" contourW="12700">
            <a:bevelT w="203200"/>
            <a:extrusionClr>
              <a:schemeClr val="bg1"/>
            </a:extrusionClr>
            <a:contourClr>
              <a:schemeClr val="bg1"/>
            </a:contourClr>
          </a:sp3d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984" tIns="6984" rIns="6984" bIns="6984" numCol="1" spcCol="1270" anchor="ctr" anchorCtr="0">
            <a:noAutofit/>
          </a:bodyPr>
          <a:lstStyle>
            <a:defPPr>
              <a:defRPr lang="es-MX"/>
            </a:defPPr>
            <a:lvl1pPr algn="ctr" defTabSz="488867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 sz="1200" b="1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2pPr>
            <a:lvl3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3pPr>
            <a:lvl4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4pPr>
            <a:lvl5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5pPr>
            <a:lvl6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6pPr>
            <a:lvl7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7pPr>
            <a:lvl8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8pPr>
            <a:lvl9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9pPr>
          </a:lstStyle>
          <a:p>
            <a:r>
              <a:rPr lang="es-MX" dirty="0"/>
              <a:t>J11</a:t>
            </a:r>
          </a:p>
        </p:txBody>
      </p:sp>
      <p:sp>
        <p:nvSpPr>
          <p:cNvPr id="32" name="354 CuadroTexto">
            <a:extLst>
              <a:ext uri="{FF2B5EF4-FFF2-40B4-BE49-F238E27FC236}">
                <a16:creationId xmlns="" xmlns:a16="http://schemas.microsoft.com/office/drawing/2014/main" id="{A89A362A-9B21-4B0E-A429-517686A78ACA}"/>
              </a:ext>
            </a:extLst>
          </p:cNvPr>
          <p:cNvSpPr txBox="1"/>
          <p:nvPr/>
        </p:nvSpPr>
        <p:spPr>
          <a:xfrm>
            <a:off x="5842706" y="1996869"/>
            <a:ext cx="466253" cy="169277"/>
          </a:xfrm>
          <a:prstGeom prst="rect">
            <a:avLst/>
          </a:prstGeom>
          <a:solidFill>
            <a:schemeClr val="bg1">
              <a:lumMod val="65000"/>
            </a:schemeClr>
          </a:solidFill>
          <a:scene3d>
            <a:camera prst="orthographicFront"/>
            <a:lightRig rig="threePt" dir="t"/>
          </a:scene3d>
          <a:sp3d extrusionH="76200" contourW="12700">
            <a:bevelT w="203200"/>
            <a:extrusionClr>
              <a:schemeClr val="bg1"/>
            </a:extrusionClr>
            <a:contourClr>
              <a:schemeClr val="bg1"/>
            </a:contourClr>
          </a:sp3d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984" tIns="6984" rIns="6984" bIns="6984" numCol="1" spcCol="1270" anchor="ctr" anchorCtr="0">
            <a:noAutofit/>
          </a:bodyPr>
          <a:lstStyle>
            <a:defPPr>
              <a:defRPr lang="es-MX"/>
            </a:defPPr>
            <a:lvl1pPr algn="ctr" defTabSz="488867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 sz="1200" b="1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2pPr>
            <a:lvl3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3pPr>
            <a:lvl4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4pPr>
            <a:lvl5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5pPr>
            <a:lvl6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6pPr>
            <a:lvl7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7pPr>
            <a:lvl8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8pPr>
            <a:lvl9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9pPr>
          </a:lstStyle>
          <a:p>
            <a:r>
              <a:rPr lang="es-MX" dirty="0" smtClean="0">
                <a:hlinkClick r:id="rId11"/>
              </a:rPr>
              <a:t>5792</a:t>
            </a:r>
            <a:endParaRPr lang="es-MX" dirty="0"/>
          </a:p>
        </p:txBody>
      </p:sp>
      <p:cxnSp>
        <p:nvCxnSpPr>
          <p:cNvPr id="33" name="563 Conector recto">
            <a:extLst>
              <a:ext uri="{FF2B5EF4-FFF2-40B4-BE49-F238E27FC236}">
                <a16:creationId xmlns="" xmlns:a16="http://schemas.microsoft.com/office/drawing/2014/main" id="{857B92F2-C8EA-4F25-9EE9-6D520969B1B2}"/>
              </a:ext>
            </a:extLst>
          </p:cNvPr>
          <p:cNvCxnSpPr>
            <a:cxnSpLocks/>
          </p:cNvCxnSpPr>
          <p:nvPr/>
        </p:nvCxnSpPr>
        <p:spPr>
          <a:xfrm>
            <a:off x="1239446" y="3693729"/>
            <a:ext cx="4017213" cy="1041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565 Conector recto">
            <a:extLst>
              <a:ext uri="{FF2B5EF4-FFF2-40B4-BE49-F238E27FC236}">
                <a16:creationId xmlns="" xmlns:a16="http://schemas.microsoft.com/office/drawing/2014/main" id="{CD48E10E-792F-4064-B454-7BC3F4531964}"/>
              </a:ext>
            </a:extLst>
          </p:cNvPr>
          <p:cNvCxnSpPr>
            <a:cxnSpLocks/>
          </p:cNvCxnSpPr>
          <p:nvPr/>
        </p:nvCxnSpPr>
        <p:spPr>
          <a:xfrm flipH="1">
            <a:off x="2816844" y="3517147"/>
            <a:ext cx="1" cy="18282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565 Conector recto">
            <a:extLst>
              <a:ext uri="{FF2B5EF4-FFF2-40B4-BE49-F238E27FC236}">
                <a16:creationId xmlns="" xmlns:a16="http://schemas.microsoft.com/office/drawing/2014/main" id="{53061C2F-4320-4E85-BBBE-FA074160BAE1}"/>
              </a:ext>
            </a:extLst>
          </p:cNvPr>
          <p:cNvCxnSpPr>
            <a:cxnSpLocks/>
          </p:cNvCxnSpPr>
          <p:nvPr/>
        </p:nvCxnSpPr>
        <p:spPr>
          <a:xfrm flipH="1">
            <a:off x="5256660" y="3683186"/>
            <a:ext cx="1" cy="60074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565 Conector recto">
            <a:extLst>
              <a:ext uri="{FF2B5EF4-FFF2-40B4-BE49-F238E27FC236}">
                <a16:creationId xmlns="" xmlns:a16="http://schemas.microsoft.com/office/drawing/2014/main" id="{C20DC1D6-B53B-4507-A4F5-AD44E1BD9C0F}"/>
              </a:ext>
            </a:extLst>
          </p:cNvPr>
          <p:cNvCxnSpPr>
            <a:cxnSpLocks/>
          </p:cNvCxnSpPr>
          <p:nvPr/>
        </p:nvCxnSpPr>
        <p:spPr>
          <a:xfrm flipH="1">
            <a:off x="3218715" y="3699971"/>
            <a:ext cx="1" cy="58395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565 Conector recto">
            <a:extLst>
              <a:ext uri="{FF2B5EF4-FFF2-40B4-BE49-F238E27FC236}">
                <a16:creationId xmlns="" xmlns:a16="http://schemas.microsoft.com/office/drawing/2014/main" id="{06661003-4DA5-468E-B5C1-E98D5163AD5C}"/>
              </a:ext>
            </a:extLst>
          </p:cNvPr>
          <p:cNvCxnSpPr>
            <a:cxnSpLocks/>
          </p:cNvCxnSpPr>
          <p:nvPr/>
        </p:nvCxnSpPr>
        <p:spPr>
          <a:xfrm flipH="1">
            <a:off x="1239446" y="3686199"/>
            <a:ext cx="1" cy="18282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598 Forma libre">
            <a:extLst>
              <a:ext uri="{FF2B5EF4-FFF2-40B4-BE49-F238E27FC236}">
                <a16:creationId xmlns="" xmlns:a16="http://schemas.microsoft.com/office/drawing/2014/main" id="{8C0C940B-1838-4274-805C-25588793DB48}"/>
              </a:ext>
            </a:extLst>
          </p:cNvPr>
          <p:cNvSpPr/>
          <p:nvPr/>
        </p:nvSpPr>
        <p:spPr>
          <a:xfrm>
            <a:off x="314474" y="3869023"/>
            <a:ext cx="1849945" cy="968654"/>
          </a:xfrm>
          <a:custGeom>
            <a:avLst/>
            <a:gdLst>
              <a:gd name="connsiteX0" fmla="*/ 0 w 925376"/>
              <a:gd name="connsiteY0" fmla="*/ 0 h 462688"/>
              <a:gd name="connsiteX1" fmla="*/ 925376 w 925376"/>
              <a:gd name="connsiteY1" fmla="*/ 0 h 462688"/>
              <a:gd name="connsiteX2" fmla="*/ 925376 w 925376"/>
              <a:gd name="connsiteY2" fmla="*/ 462688 h 462688"/>
              <a:gd name="connsiteX3" fmla="*/ 0 w 925376"/>
              <a:gd name="connsiteY3" fmla="*/ 462688 h 462688"/>
              <a:gd name="connsiteX4" fmla="*/ 0 w 925376"/>
              <a:gd name="connsiteY4" fmla="*/ 0 h 462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25376" h="462688">
                <a:moveTo>
                  <a:pt x="0" y="0"/>
                </a:moveTo>
                <a:lnTo>
                  <a:pt x="925376" y="0"/>
                </a:lnTo>
                <a:lnTo>
                  <a:pt x="925376" y="462688"/>
                </a:lnTo>
                <a:lnTo>
                  <a:pt x="0" y="46268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000" b="1" dirty="0">
                <a:latin typeface="Arial" panose="020B0604020202020204" pitchFamily="34" charset="0"/>
                <a:cs typeface="Arial" panose="020B0604020202020204" pitchFamily="34" charset="0"/>
              </a:rPr>
              <a:t>Inspector General de Vida Silvestre</a:t>
            </a:r>
          </a:p>
        </p:txBody>
      </p:sp>
      <p:sp>
        <p:nvSpPr>
          <p:cNvPr id="41" name="598 Forma libre">
            <a:extLst>
              <a:ext uri="{FF2B5EF4-FFF2-40B4-BE49-F238E27FC236}">
                <a16:creationId xmlns="" xmlns:a16="http://schemas.microsoft.com/office/drawing/2014/main" id="{940DD28D-E824-49E8-BA72-4CA23C4E1874}"/>
              </a:ext>
            </a:extLst>
          </p:cNvPr>
          <p:cNvSpPr/>
          <p:nvPr/>
        </p:nvSpPr>
        <p:spPr>
          <a:xfrm>
            <a:off x="2293743" y="4277688"/>
            <a:ext cx="1849945" cy="968654"/>
          </a:xfrm>
          <a:custGeom>
            <a:avLst/>
            <a:gdLst>
              <a:gd name="connsiteX0" fmla="*/ 0 w 925376"/>
              <a:gd name="connsiteY0" fmla="*/ 0 h 462688"/>
              <a:gd name="connsiteX1" fmla="*/ 925376 w 925376"/>
              <a:gd name="connsiteY1" fmla="*/ 0 h 462688"/>
              <a:gd name="connsiteX2" fmla="*/ 925376 w 925376"/>
              <a:gd name="connsiteY2" fmla="*/ 462688 h 462688"/>
              <a:gd name="connsiteX3" fmla="*/ 0 w 925376"/>
              <a:gd name="connsiteY3" fmla="*/ 462688 h 462688"/>
              <a:gd name="connsiteX4" fmla="*/ 0 w 925376"/>
              <a:gd name="connsiteY4" fmla="*/ 0 h 462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25376" h="462688">
                <a:moveTo>
                  <a:pt x="0" y="0"/>
                </a:moveTo>
                <a:lnTo>
                  <a:pt x="925376" y="0"/>
                </a:lnTo>
                <a:lnTo>
                  <a:pt x="925376" y="462688"/>
                </a:lnTo>
                <a:lnTo>
                  <a:pt x="0" y="46268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000" b="1" dirty="0">
                <a:latin typeface="Arial" panose="020B0604020202020204" pitchFamily="34" charset="0"/>
                <a:cs typeface="Arial" panose="020B0604020202020204" pitchFamily="34" charset="0"/>
              </a:rPr>
              <a:t>Abogado Especialista</a:t>
            </a:r>
          </a:p>
        </p:txBody>
      </p:sp>
      <p:sp>
        <p:nvSpPr>
          <p:cNvPr id="44" name="561 CuadroTexto">
            <a:extLst>
              <a:ext uri="{FF2B5EF4-FFF2-40B4-BE49-F238E27FC236}">
                <a16:creationId xmlns="" xmlns:a16="http://schemas.microsoft.com/office/drawing/2014/main" id="{3F046B94-2909-43D2-9BD0-581527DB1660}"/>
              </a:ext>
            </a:extLst>
          </p:cNvPr>
          <p:cNvSpPr txBox="1"/>
          <p:nvPr/>
        </p:nvSpPr>
        <p:spPr>
          <a:xfrm>
            <a:off x="1733725" y="4658372"/>
            <a:ext cx="426318" cy="169277"/>
          </a:xfrm>
          <a:prstGeom prst="rect">
            <a:avLst/>
          </a:prstGeom>
          <a:solidFill>
            <a:schemeClr val="bg1">
              <a:lumMod val="65000"/>
            </a:schemeClr>
          </a:solidFill>
          <a:scene3d>
            <a:camera prst="orthographicFront"/>
            <a:lightRig rig="threePt" dir="t"/>
          </a:scene3d>
          <a:sp3d extrusionH="76200" contourW="12700">
            <a:bevelT w="203200"/>
            <a:extrusionClr>
              <a:schemeClr val="bg1"/>
            </a:extrusionClr>
            <a:contourClr>
              <a:schemeClr val="bg1"/>
            </a:contourClr>
          </a:sp3d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984" tIns="6984" rIns="6984" bIns="6984" numCol="1" spcCol="1270" anchor="ctr" anchorCtr="0">
            <a:noAutofit/>
          </a:bodyPr>
          <a:lstStyle>
            <a:defPPr>
              <a:defRPr lang="es-MX"/>
            </a:defPPr>
            <a:lvl1pPr algn="ctr" defTabSz="488867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 sz="1200" b="1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2pPr>
            <a:lvl3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3pPr>
            <a:lvl4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4pPr>
            <a:lvl5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5pPr>
            <a:lvl6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6pPr>
            <a:lvl7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7pPr>
            <a:lvl8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8pPr>
            <a:lvl9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9pPr>
          </a:lstStyle>
          <a:p>
            <a:r>
              <a:rPr lang="es-MX" dirty="0">
                <a:hlinkClick r:id="rId12"/>
              </a:rPr>
              <a:t>6167</a:t>
            </a:r>
            <a:endParaRPr lang="es-MX" dirty="0"/>
          </a:p>
        </p:txBody>
      </p:sp>
      <p:sp>
        <p:nvSpPr>
          <p:cNvPr id="45" name="561 CuadroTexto">
            <a:extLst>
              <a:ext uri="{FF2B5EF4-FFF2-40B4-BE49-F238E27FC236}">
                <a16:creationId xmlns="" xmlns:a16="http://schemas.microsoft.com/office/drawing/2014/main" id="{8FEDB946-48EA-4259-92E5-CB73F95515E2}"/>
              </a:ext>
            </a:extLst>
          </p:cNvPr>
          <p:cNvSpPr txBox="1"/>
          <p:nvPr/>
        </p:nvSpPr>
        <p:spPr>
          <a:xfrm>
            <a:off x="323893" y="4658372"/>
            <a:ext cx="426318" cy="169277"/>
          </a:xfrm>
          <a:prstGeom prst="rect">
            <a:avLst/>
          </a:prstGeom>
          <a:solidFill>
            <a:schemeClr val="bg1">
              <a:lumMod val="65000"/>
            </a:schemeClr>
          </a:solidFill>
          <a:scene3d>
            <a:camera prst="orthographicFront"/>
            <a:lightRig rig="threePt" dir="t"/>
          </a:scene3d>
          <a:sp3d extrusionH="76200" contourW="12700">
            <a:bevelT w="203200"/>
            <a:extrusionClr>
              <a:schemeClr val="bg1"/>
            </a:extrusionClr>
            <a:contourClr>
              <a:schemeClr val="bg1"/>
            </a:contourClr>
          </a:sp3d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984" tIns="6984" rIns="6984" bIns="6984" numCol="1" spcCol="1270" anchor="ctr" anchorCtr="0">
            <a:noAutofit/>
          </a:bodyPr>
          <a:lstStyle>
            <a:defPPr>
              <a:defRPr lang="es-MX"/>
            </a:defPPr>
            <a:lvl1pPr algn="ctr" defTabSz="488867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 sz="1200" b="1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2pPr>
            <a:lvl3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3pPr>
            <a:lvl4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4pPr>
            <a:lvl5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5pPr>
            <a:lvl6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6pPr>
            <a:lvl7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7pPr>
            <a:lvl8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8pPr>
            <a:lvl9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9pPr>
          </a:lstStyle>
          <a:p>
            <a:r>
              <a:rPr lang="es-MX" dirty="0"/>
              <a:t>O23</a:t>
            </a:r>
          </a:p>
        </p:txBody>
      </p:sp>
      <p:sp>
        <p:nvSpPr>
          <p:cNvPr id="46" name="561 CuadroTexto">
            <a:extLst>
              <a:ext uri="{FF2B5EF4-FFF2-40B4-BE49-F238E27FC236}">
                <a16:creationId xmlns="" xmlns:a16="http://schemas.microsoft.com/office/drawing/2014/main" id="{6403BD7C-BE8D-4852-AE1B-AD9AC7FBCCD1}"/>
              </a:ext>
            </a:extLst>
          </p:cNvPr>
          <p:cNvSpPr txBox="1"/>
          <p:nvPr/>
        </p:nvSpPr>
        <p:spPr>
          <a:xfrm>
            <a:off x="3718907" y="5078051"/>
            <a:ext cx="426318" cy="169277"/>
          </a:xfrm>
          <a:prstGeom prst="rect">
            <a:avLst/>
          </a:prstGeom>
          <a:solidFill>
            <a:schemeClr val="bg1">
              <a:lumMod val="65000"/>
            </a:schemeClr>
          </a:solidFill>
          <a:scene3d>
            <a:camera prst="orthographicFront"/>
            <a:lightRig rig="threePt" dir="t"/>
          </a:scene3d>
          <a:sp3d extrusionH="76200" contourW="12700">
            <a:bevelT w="203200"/>
            <a:extrusionClr>
              <a:schemeClr val="bg1"/>
            </a:extrusionClr>
            <a:contourClr>
              <a:schemeClr val="bg1"/>
            </a:contourClr>
          </a:sp3d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984" tIns="6984" rIns="6984" bIns="6984" numCol="1" spcCol="1270" anchor="ctr" anchorCtr="0">
            <a:noAutofit/>
          </a:bodyPr>
          <a:lstStyle>
            <a:defPPr>
              <a:defRPr lang="es-MX"/>
            </a:defPPr>
            <a:lvl1pPr algn="ctr" defTabSz="488867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 sz="1200" b="1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2pPr>
            <a:lvl3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3pPr>
            <a:lvl4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4pPr>
            <a:lvl5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5pPr>
            <a:lvl6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6pPr>
            <a:lvl7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7pPr>
            <a:lvl8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8pPr>
            <a:lvl9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9pPr>
          </a:lstStyle>
          <a:p>
            <a:r>
              <a:rPr lang="es-MX" dirty="0">
                <a:hlinkClick r:id="rId13"/>
              </a:rPr>
              <a:t>6219</a:t>
            </a:r>
            <a:endParaRPr lang="es-MX" dirty="0"/>
          </a:p>
        </p:txBody>
      </p:sp>
      <p:sp>
        <p:nvSpPr>
          <p:cNvPr id="47" name="561 CuadroTexto">
            <a:extLst>
              <a:ext uri="{FF2B5EF4-FFF2-40B4-BE49-F238E27FC236}">
                <a16:creationId xmlns="" xmlns:a16="http://schemas.microsoft.com/office/drawing/2014/main" id="{55E9D1BA-56A2-4AE5-9F85-3AC4F37A209B}"/>
              </a:ext>
            </a:extLst>
          </p:cNvPr>
          <p:cNvSpPr txBox="1"/>
          <p:nvPr/>
        </p:nvSpPr>
        <p:spPr>
          <a:xfrm>
            <a:off x="2312687" y="5084068"/>
            <a:ext cx="426318" cy="169277"/>
          </a:xfrm>
          <a:prstGeom prst="rect">
            <a:avLst/>
          </a:prstGeom>
          <a:solidFill>
            <a:schemeClr val="bg1">
              <a:lumMod val="65000"/>
            </a:schemeClr>
          </a:solidFill>
          <a:scene3d>
            <a:camera prst="orthographicFront"/>
            <a:lightRig rig="threePt" dir="t"/>
          </a:scene3d>
          <a:sp3d extrusionH="76200" contourW="12700">
            <a:bevelT w="203200"/>
            <a:extrusionClr>
              <a:schemeClr val="bg1"/>
            </a:extrusionClr>
            <a:contourClr>
              <a:schemeClr val="bg1"/>
            </a:contourClr>
          </a:sp3d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984" tIns="6984" rIns="6984" bIns="6984" numCol="1" spcCol="1270" anchor="ctr" anchorCtr="0">
            <a:noAutofit/>
          </a:bodyPr>
          <a:lstStyle>
            <a:defPPr>
              <a:defRPr lang="es-MX"/>
            </a:defPPr>
            <a:lvl1pPr algn="ctr" defTabSz="488867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 sz="1200" b="1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2pPr>
            <a:lvl3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3pPr>
            <a:lvl4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4pPr>
            <a:lvl5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5pPr>
            <a:lvl6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6pPr>
            <a:lvl7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7pPr>
            <a:lvl8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8pPr>
            <a:lvl9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9pPr>
          </a:lstStyle>
          <a:p>
            <a:r>
              <a:rPr lang="es-MX" dirty="0"/>
              <a:t>O11</a:t>
            </a:r>
          </a:p>
        </p:txBody>
      </p:sp>
    </p:spTree>
    <p:extLst>
      <p:ext uri="{BB962C8B-B14F-4D97-AF65-F5344CB8AC3E}">
        <p14:creationId xmlns:p14="http://schemas.microsoft.com/office/powerpoint/2010/main" val="26294854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</TotalTime>
  <Words>44</Words>
  <Application>Microsoft Office PowerPoint</Application>
  <PresentationFormat>Personalizado</PresentationFormat>
  <Paragraphs>19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Carlos Sergio Barcelata Aguirre</dc:creator>
  <cp:lastModifiedBy>Ana Gabriela Nuñez Perez</cp:lastModifiedBy>
  <cp:revision>67</cp:revision>
  <dcterms:created xsi:type="dcterms:W3CDTF">2017-05-10T16:05:42Z</dcterms:created>
  <dcterms:modified xsi:type="dcterms:W3CDTF">2020-02-26T16:00:13Z</dcterms:modified>
</cp:coreProperties>
</file>