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4401800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913">
          <p15:clr>
            <a:srgbClr val="A4A3A4"/>
          </p15:clr>
        </p15:guide>
        <p15:guide id="2" pos="33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-342" y="-24"/>
      </p:cViewPr>
      <p:guideLst>
        <p:guide orient="horz" pos="3913"/>
        <p:guide pos="33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80136" y="2460845"/>
            <a:ext cx="12241530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271" y="4488926"/>
            <a:ext cx="10081261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6444562" y="317239"/>
            <a:ext cx="5103137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35145" y="317239"/>
            <a:ext cx="15069384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37645" y="5090384"/>
            <a:ext cx="12241530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37645" y="3357528"/>
            <a:ext cx="12241530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35144" y="1848381"/>
            <a:ext cx="10086262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1461435" y="1848381"/>
            <a:ext cx="10086262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1" y="317237"/>
            <a:ext cx="12961621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0" y="1773198"/>
            <a:ext cx="6363296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20090" y="2512182"/>
            <a:ext cx="6363296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315916" y="1773198"/>
            <a:ext cx="6365797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315916" y="2512182"/>
            <a:ext cx="6365797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094" y="315403"/>
            <a:ext cx="4738094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630704" y="315405"/>
            <a:ext cx="8051006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20094" y="1657675"/>
            <a:ext cx="4738094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22857" y="5545142"/>
            <a:ext cx="8641080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822857" y="707817"/>
            <a:ext cx="8641080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22857" y="6199772"/>
            <a:ext cx="8641080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20091" y="317237"/>
            <a:ext cx="12961621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0091" y="1848381"/>
            <a:ext cx="12961621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20091" y="7342180"/>
            <a:ext cx="3360421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10/02/2020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920616" y="7342180"/>
            <a:ext cx="456057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321291" y="7342180"/>
            <a:ext cx="3360421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OF._PROCURADOR.pdf" TargetMode="External"/><Relationship Id="rId13" Type="http://schemas.openxmlformats.org/officeDocument/2006/relationships/image" Target="../media/image4.png"/><Relationship Id="rId3" Type="http://schemas.openxmlformats.org/officeDocument/2006/relationships/hyperlink" Target="http://transparencia.profepa.gob.mx/Transparencia/TransparenciaDGP/PERFILES%20DE%20PUESTO/perfiles%20organigramas/subprocuraduria%20de%20inspeccion%20industrial/DIRECTOR%20DE%20DICTAMINACION%20Y%20CONCERTACION%203514.htm" TargetMode="External"/><Relationship Id="rId7" Type="http://schemas.openxmlformats.org/officeDocument/2006/relationships/hyperlink" Target="http://transparencia.profepa.gob.mx/Transparencia/TransparenciaDGP/ORGANIGRAMA/INSPECCION_INDUSTRIAL/Nuevo/Direccion_General_de_Inspeccion_de_Fuentes_de_Contaminacion_.pdf" TargetMode="External"/><Relationship Id="rId12" Type="http://schemas.openxmlformats.org/officeDocument/2006/relationships/image" Target="../media/image3.png"/><Relationship Id="rId2" Type="http://schemas.openxmlformats.org/officeDocument/2006/relationships/hyperlink" Target="http://transparencia.profepa.gob.mx/Transparencia/TransparenciaDGP/PERFILES%20DE%20PUESTO/perfiles%20organigramas/subprocuraduria%20de%20inspeccion%20industrial/SUBPROCURADOR%20DE%20INSPECCION%20INDUSTRIAL%205934.htm" TargetMode="External"/><Relationship Id="rId16" Type="http://schemas.openxmlformats.org/officeDocument/2006/relationships/hyperlink" Target="http://transparencia.profepa.gob.mx/Transparencia/TransparenciaDGP/ORGANIGRAMA/INSPECCION_INDUSTRIAL/Nuevo/Direccion_General_de_Inspeccion_Ambiental_en_Puertos_Aeropuertos_y_Fronteras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INSPECCION_INDUSTRIAL/Nuevo/Direccion_General_de_Asistencia_Tecnica_Industrial_.pdf" TargetMode="External"/><Relationship Id="rId11" Type="http://schemas.openxmlformats.org/officeDocument/2006/relationships/image" Target="../media/image2.png"/><Relationship Id="rId5" Type="http://schemas.openxmlformats.org/officeDocument/2006/relationships/hyperlink" Target="http://transparencia.profepa.gob.mx/Transparencia/TransparenciaDGP/PERFILES%20DE%20PUESTO/perfiles%20organigramas/subprocuraduria%20de%20inspeccion%20industrial/JEFE%20DE%20DEPARTAMENTO%20DE%20CONTROL%20Y%20GESTION%203673.htm" TargetMode="External"/><Relationship Id="rId15" Type="http://schemas.openxmlformats.org/officeDocument/2006/relationships/hyperlink" Target="http://transparencia.profepa.gob.mx/Transparencia/TransparenciaDGP/PERFILES%20DE%20PUESTO/perfiles%20organigramas/subprocuraduria%20de%20inspeccion%20industrial/COORDINADOR%20REGIONAL%20OPERATIVO%20GOLFO-CENTRO%203516.htm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://transparencia.profepa.gob.mx/Transparencia/TransparenciaDGP/PERFILES%20DE%20PUESTO/perfiles%20organigramas/subprocuraduria%20de%20inspeccion%20industrial/COORDINADOR%20INSTITUCIONAL%205952.htm" TargetMode="External"/><Relationship Id="rId9" Type="http://schemas.openxmlformats.org/officeDocument/2006/relationships/hyperlink" Target="http://transparencia.profepa.gob.mx/Transparencia/TransparenciaDGP/ORGANIGRAMA/PROFEPA.pdf" TargetMode="External"/><Relationship Id="rId14" Type="http://schemas.openxmlformats.org/officeDocument/2006/relationships/hyperlink" Target="http://transparencia.profepa.gob.mx/Transparencia/TransparenciaDGP/PERFILES%20DE%20PUESTO/perfiles%20organigramas/subprocuraduria%20de%20inspeccion%20industrial/COORDINADOR%20DE%20ATENCION%20CIUDADANA%204710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84 Forma libre"/>
          <p:cNvSpPr/>
          <p:nvPr/>
        </p:nvSpPr>
        <p:spPr>
          <a:xfrm>
            <a:off x="6335430" y="143751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Inspección Industrial</a:t>
            </a:r>
          </a:p>
        </p:txBody>
      </p:sp>
      <p:sp>
        <p:nvSpPr>
          <p:cNvPr id="86" name="85 CuadroTexto"/>
          <p:cNvSpPr txBox="1"/>
          <p:nvPr/>
        </p:nvSpPr>
        <p:spPr>
          <a:xfrm>
            <a:off x="6345590" y="2212688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K31</a:t>
            </a:r>
          </a:p>
        </p:txBody>
      </p:sp>
      <p:sp>
        <p:nvSpPr>
          <p:cNvPr id="87" name="86 CuadroTexto"/>
          <p:cNvSpPr txBox="1"/>
          <p:nvPr/>
        </p:nvSpPr>
        <p:spPr>
          <a:xfrm>
            <a:off x="7592393" y="2212154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 smtClean="0">
                <a:hlinkClick r:id="rId2"/>
              </a:rPr>
              <a:t>5934</a:t>
            </a:r>
            <a:endParaRPr lang="es-MX" dirty="0"/>
          </a:p>
        </p:txBody>
      </p:sp>
      <p:cxnSp>
        <p:nvCxnSpPr>
          <p:cNvPr id="88" name="87 Conector recto"/>
          <p:cNvCxnSpPr>
            <a:cxnSpLocks/>
          </p:cNvCxnSpPr>
          <p:nvPr/>
        </p:nvCxnSpPr>
        <p:spPr>
          <a:xfrm>
            <a:off x="1081985" y="2608340"/>
            <a:ext cx="1152303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>
            <a:off x="1081985" y="2598037"/>
            <a:ext cx="0" cy="16174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7198152" y="2398475"/>
            <a:ext cx="0" cy="19116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6347567" y="2577392"/>
            <a:ext cx="0" cy="22056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99 Forma libre"/>
          <p:cNvSpPr/>
          <p:nvPr/>
        </p:nvSpPr>
        <p:spPr>
          <a:xfrm>
            <a:off x="217889" y="418795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de </a:t>
            </a:r>
            <a:r>
              <a:rPr lang="es-MX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Dictaminación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y Concertación</a:t>
            </a:r>
          </a:p>
        </p:txBody>
      </p:sp>
      <p:sp>
        <p:nvSpPr>
          <p:cNvPr id="101" name="100 CuadroTexto"/>
          <p:cNvSpPr txBox="1"/>
          <p:nvPr/>
        </p:nvSpPr>
        <p:spPr>
          <a:xfrm>
            <a:off x="236999" y="4976528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M11</a:t>
            </a:r>
          </a:p>
        </p:txBody>
      </p:sp>
      <p:sp>
        <p:nvSpPr>
          <p:cNvPr id="102" name="101 CuadroTexto"/>
          <p:cNvSpPr txBox="1"/>
          <p:nvPr/>
        </p:nvSpPr>
        <p:spPr>
          <a:xfrm>
            <a:off x="1460088" y="4984558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3"/>
              </a:rPr>
              <a:t>3514</a:t>
            </a:r>
            <a:endParaRPr lang="es-MX" dirty="0"/>
          </a:p>
        </p:txBody>
      </p:sp>
      <p:sp>
        <p:nvSpPr>
          <p:cNvPr id="103" name="102 Forma libre"/>
          <p:cNvSpPr/>
          <p:nvPr/>
        </p:nvSpPr>
        <p:spPr>
          <a:xfrm>
            <a:off x="5471334" y="480846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Institucional</a:t>
            </a:r>
          </a:p>
        </p:txBody>
      </p:sp>
      <p:sp>
        <p:nvSpPr>
          <p:cNvPr id="104" name="103 CuadroTexto"/>
          <p:cNvSpPr txBox="1"/>
          <p:nvPr/>
        </p:nvSpPr>
        <p:spPr>
          <a:xfrm>
            <a:off x="5476339" y="5558691"/>
            <a:ext cx="468052" cy="183202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105" name="104 CuadroTexto"/>
          <p:cNvSpPr txBox="1"/>
          <p:nvPr/>
        </p:nvSpPr>
        <p:spPr>
          <a:xfrm>
            <a:off x="6728577" y="559448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4"/>
              </a:rPr>
              <a:t>5952</a:t>
            </a:r>
            <a:endParaRPr lang="es-MX" dirty="0"/>
          </a:p>
        </p:txBody>
      </p:sp>
      <p:sp>
        <p:nvSpPr>
          <p:cNvPr id="106" name="105 Forma libre"/>
          <p:cNvSpPr/>
          <p:nvPr/>
        </p:nvSpPr>
        <p:spPr>
          <a:xfrm>
            <a:off x="4274452" y="617853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Control y Gestión</a:t>
            </a:r>
          </a:p>
        </p:txBody>
      </p:sp>
      <p:sp>
        <p:nvSpPr>
          <p:cNvPr id="107" name="106 CuadroTexto"/>
          <p:cNvSpPr txBox="1"/>
          <p:nvPr/>
        </p:nvSpPr>
        <p:spPr>
          <a:xfrm>
            <a:off x="4274452" y="6969612"/>
            <a:ext cx="505430" cy="16639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108" name="107 CuadroTexto"/>
          <p:cNvSpPr txBox="1"/>
          <p:nvPr/>
        </p:nvSpPr>
        <p:spPr>
          <a:xfrm>
            <a:off x="5536391" y="6970956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5"/>
              </a:rPr>
              <a:t>3673</a:t>
            </a:r>
            <a:endParaRPr lang="es-MX" dirty="0"/>
          </a:p>
        </p:txBody>
      </p:sp>
      <p:cxnSp>
        <p:nvCxnSpPr>
          <p:cNvPr id="109" name="108 Conector recto"/>
          <p:cNvCxnSpPr/>
          <p:nvPr/>
        </p:nvCxnSpPr>
        <p:spPr>
          <a:xfrm>
            <a:off x="5138548" y="2598037"/>
            <a:ext cx="0" cy="360000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0" name="109 Forma libre"/>
          <p:cNvSpPr/>
          <p:nvPr/>
        </p:nvSpPr>
        <p:spPr>
          <a:xfrm>
            <a:off x="11740921" y="311310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Dirección General de Asistencia Técnica Industrial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110 Forma libre"/>
          <p:cNvSpPr/>
          <p:nvPr/>
        </p:nvSpPr>
        <p:spPr>
          <a:xfrm>
            <a:off x="9275270" y="3121886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Dirección General de Inspección de Fuentes de Contaminación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2" name="111 Conector recto"/>
          <p:cNvCxnSpPr/>
          <p:nvPr/>
        </p:nvCxnSpPr>
        <p:spPr>
          <a:xfrm>
            <a:off x="10139366" y="2608340"/>
            <a:ext cx="0" cy="4955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112 Conector recto"/>
          <p:cNvCxnSpPr/>
          <p:nvPr/>
        </p:nvCxnSpPr>
        <p:spPr>
          <a:xfrm>
            <a:off x="12605017" y="2589640"/>
            <a:ext cx="0" cy="4955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26 Botón de acción: Inicio">
            <a:hlinkClick r:id="rId8" highlightClick="1"/>
          </p:cNvPr>
          <p:cNvSpPr/>
          <p:nvPr/>
        </p:nvSpPr>
        <p:spPr>
          <a:xfrm>
            <a:off x="236999" y="7208425"/>
            <a:ext cx="352278" cy="32966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5" name="27 Botón de acción: Hacia atrás o Anterior">
            <a:hlinkClick r:id="rId9" highlightClick="1"/>
          </p:cNvPr>
          <p:cNvSpPr/>
          <p:nvPr/>
        </p:nvSpPr>
        <p:spPr>
          <a:xfrm>
            <a:off x="695224" y="7204139"/>
            <a:ext cx="386761" cy="329668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3" name="2 CuadroTexto"/>
          <p:cNvSpPr txBox="1"/>
          <p:nvPr/>
        </p:nvSpPr>
        <p:spPr>
          <a:xfrm>
            <a:off x="4032548" y="402803"/>
            <a:ext cx="6266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Subprocuraduría de Inspección Industrial</a:t>
            </a:r>
          </a:p>
        </p:txBody>
      </p:sp>
      <p:grpSp>
        <p:nvGrpSpPr>
          <p:cNvPr id="37" name="131 Grupo">
            <a:extLst>
              <a:ext uri="{FF2B5EF4-FFF2-40B4-BE49-F238E27FC236}">
                <a16:creationId xmlns="" xmlns:a16="http://schemas.microsoft.com/office/drawing/2014/main" id="{673AF03F-56E6-4D03-858E-CC02093D69C7}"/>
              </a:ext>
            </a:extLst>
          </p:cNvPr>
          <p:cNvGrpSpPr/>
          <p:nvPr/>
        </p:nvGrpSpPr>
        <p:grpSpPr>
          <a:xfrm>
            <a:off x="0" y="-1"/>
            <a:ext cx="14401800" cy="7921625"/>
            <a:chOff x="-3176" y="0"/>
            <a:chExt cx="15497539" cy="9001125"/>
          </a:xfrm>
        </p:grpSpPr>
        <p:pic>
          <p:nvPicPr>
            <p:cNvPr id="38" name="Picture 2">
              <a:extLst>
                <a:ext uri="{FF2B5EF4-FFF2-40B4-BE49-F238E27FC236}">
                  <a16:creationId xmlns="" xmlns:a16="http://schemas.microsoft.com/office/drawing/2014/main" id="{AB3912E2-FFFF-409E-B84F-188D32144B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6">
              <a:extLst>
                <a:ext uri="{FF2B5EF4-FFF2-40B4-BE49-F238E27FC236}">
                  <a16:creationId xmlns="" xmlns:a16="http://schemas.microsoft.com/office/drawing/2014/main" id="{4396DAFB-8FC8-4E4D-A06E-9CC2FDA022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8">
              <a:extLst>
                <a:ext uri="{FF2B5EF4-FFF2-40B4-BE49-F238E27FC236}">
                  <a16:creationId xmlns="" xmlns:a16="http://schemas.microsoft.com/office/drawing/2014/main" id="{43C8E40F-B177-44F1-B52D-68263C764C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Picture 6">
              <a:extLst>
                <a:ext uri="{FF2B5EF4-FFF2-40B4-BE49-F238E27FC236}">
                  <a16:creationId xmlns="" xmlns:a16="http://schemas.microsoft.com/office/drawing/2014/main" id="{D4B714AB-6533-4D8C-9615-7BB77D17027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11">
              <a:extLst>
                <a:ext uri="{FF2B5EF4-FFF2-40B4-BE49-F238E27FC236}">
                  <a16:creationId xmlns="" xmlns:a16="http://schemas.microsoft.com/office/drawing/2014/main" id="{4CDF7FD0-B6E8-479E-9C09-681FBD748D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33" name="89 Conector recto">
            <a:extLst>
              <a:ext uri="{FF2B5EF4-FFF2-40B4-BE49-F238E27FC236}">
                <a16:creationId xmlns="" xmlns:a16="http://schemas.microsoft.com/office/drawing/2014/main" id="{0B647466-A1FD-4AB0-832A-6811D027731D}"/>
              </a:ext>
            </a:extLst>
          </p:cNvPr>
          <p:cNvCxnSpPr>
            <a:cxnSpLocks/>
          </p:cNvCxnSpPr>
          <p:nvPr/>
        </p:nvCxnSpPr>
        <p:spPr>
          <a:xfrm>
            <a:off x="3979788" y="2598037"/>
            <a:ext cx="0" cy="22186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99 Forma libre">
            <a:extLst>
              <a:ext uri="{FF2B5EF4-FFF2-40B4-BE49-F238E27FC236}">
                <a16:creationId xmlns="" xmlns:a16="http://schemas.microsoft.com/office/drawing/2014/main" id="{B4A63DC6-E0C4-45A9-9CAC-204DD6B9A075}"/>
              </a:ext>
            </a:extLst>
          </p:cNvPr>
          <p:cNvSpPr/>
          <p:nvPr/>
        </p:nvSpPr>
        <p:spPr>
          <a:xfrm>
            <a:off x="3115692" y="480846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de Atención Ciudadana</a:t>
            </a:r>
          </a:p>
        </p:txBody>
      </p:sp>
      <p:sp>
        <p:nvSpPr>
          <p:cNvPr id="44" name="100 CuadroTexto">
            <a:extLst>
              <a:ext uri="{FF2B5EF4-FFF2-40B4-BE49-F238E27FC236}">
                <a16:creationId xmlns="" xmlns:a16="http://schemas.microsoft.com/office/drawing/2014/main" id="{BA633A2E-2438-4B38-AB7D-F45C48F2F1BE}"/>
              </a:ext>
            </a:extLst>
          </p:cNvPr>
          <p:cNvSpPr txBox="1"/>
          <p:nvPr/>
        </p:nvSpPr>
        <p:spPr>
          <a:xfrm>
            <a:off x="3127896" y="5594114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45" name="100 CuadroTexto">
            <a:extLst>
              <a:ext uri="{FF2B5EF4-FFF2-40B4-BE49-F238E27FC236}">
                <a16:creationId xmlns="" xmlns:a16="http://schemas.microsoft.com/office/drawing/2014/main" id="{2DDBE8F0-260E-475F-91E2-B38C9D99C009}"/>
              </a:ext>
            </a:extLst>
          </p:cNvPr>
          <p:cNvSpPr txBox="1"/>
          <p:nvPr/>
        </p:nvSpPr>
        <p:spPr>
          <a:xfrm>
            <a:off x="4315022" y="5587635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4"/>
              </a:rPr>
              <a:t>4710</a:t>
            </a:r>
            <a:endParaRPr lang="es-MX" dirty="0"/>
          </a:p>
        </p:txBody>
      </p:sp>
      <p:cxnSp>
        <p:nvCxnSpPr>
          <p:cNvPr id="46" name="92 Conector recto">
            <a:extLst>
              <a:ext uri="{FF2B5EF4-FFF2-40B4-BE49-F238E27FC236}">
                <a16:creationId xmlns="" xmlns:a16="http://schemas.microsoft.com/office/drawing/2014/main" id="{9BD71AE8-105C-4885-A4F0-E8D217D30E25}"/>
              </a:ext>
            </a:extLst>
          </p:cNvPr>
          <p:cNvCxnSpPr/>
          <p:nvPr/>
        </p:nvCxnSpPr>
        <p:spPr>
          <a:xfrm>
            <a:off x="8136407" y="2649110"/>
            <a:ext cx="0" cy="2205677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102 Forma libre">
            <a:extLst>
              <a:ext uri="{FF2B5EF4-FFF2-40B4-BE49-F238E27FC236}">
                <a16:creationId xmlns="" xmlns:a16="http://schemas.microsoft.com/office/drawing/2014/main" id="{ED5611C1-7BAB-4CC2-9D20-97B7EA0B0798}"/>
              </a:ext>
            </a:extLst>
          </p:cNvPr>
          <p:cNvSpPr/>
          <p:nvPr/>
        </p:nvSpPr>
        <p:spPr>
          <a:xfrm>
            <a:off x="7272311" y="417916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Coordinación Regional Operativa Golfo-Centro</a:t>
            </a:r>
          </a:p>
        </p:txBody>
      </p:sp>
      <p:sp>
        <p:nvSpPr>
          <p:cNvPr id="48" name="100 CuadroTexto">
            <a:extLst>
              <a:ext uri="{FF2B5EF4-FFF2-40B4-BE49-F238E27FC236}">
                <a16:creationId xmlns="" xmlns:a16="http://schemas.microsoft.com/office/drawing/2014/main" id="{63D6B533-0222-4719-BB28-CBD9F3ECFCF0}"/>
              </a:ext>
            </a:extLst>
          </p:cNvPr>
          <p:cNvSpPr txBox="1"/>
          <p:nvPr/>
        </p:nvSpPr>
        <p:spPr>
          <a:xfrm>
            <a:off x="7280283" y="4969647"/>
            <a:ext cx="504056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M11</a:t>
            </a:r>
          </a:p>
        </p:txBody>
      </p:sp>
      <p:sp>
        <p:nvSpPr>
          <p:cNvPr id="49" name="104 CuadroTexto">
            <a:extLst>
              <a:ext uri="{FF2B5EF4-FFF2-40B4-BE49-F238E27FC236}">
                <a16:creationId xmlns="" xmlns:a16="http://schemas.microsoft.com/office/drawing/2014/main" id="{9110A825-A67F-4C50-8C9A-07C62A52E330}"/>
              </a:ext>
            </a:extLst>
          </p:cNvPr>
          <p:cNvSpPr txBox="1"/>
          <p:nvPr/>
        </p:nvSpPr>
        <p:spPr>
          <a:xfrm>
            <a:off x="8534250" y="496964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5"/>
              </a:rPr>
              <a:t>3516</a:t>
            </a:r>
            <a:endParaRPr lang="es-MX" dirty="0"/>
          </a:p>
        </p:txBody>
      </p:sp>
      <p:cxnSp>
        <p:nvCxnSpPr>
          <p:cNvPr id="50" name="89 Conector recto">
            <a:extLst>
              <a:ext uri="{FF2B5EF4-FFF2-40B4-BE49-F238E27FC236}">
                <a16:creationId xmlns="" xmlns:a16="http://schemas.microsoft.com/office/drawing/2014/main" id="{94083278-8BC4-4562-A5B6-56840F2BFB4E}"/>
              </a:ext>
            </a:extLst>
          </p:cNvPr>
          <p:cNvCxnSpPr>
            <a:cxnSpLocks/>
          </p:cNvCxnSpPr>
          <p:nvPr/>
        </p:nvCxnSpPr>
        <p:spPr>
          <a:xfrm>
            <a:off x="2618194" y="2626166"/>
            <a:ext cx="0" cy="51354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110 Forma libre">
            <a:extLst>
              <a:ext uri="{FF2B5EF4-FFF2-40B4-BE49-F238E27FC236}">
                <a16:creationId xmlns="" xmlns:a16="http://schemas.microsoft.com/office/drawing/2014/main" id="{B048F044-CE84-47E0-9072-B3E657A71355}"/>
              </a:ext>
            </a:extLst>
          </p:cNvPr>
          <p:cNvSpPr/>
          <p:nvPr/>
        </p:nvSpPr>
        <p:spPr>
          <a:xfrm>
            <a:off x="1756231" y="3139712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Dirección General de Inspección Ambiental en Puertos, Aeropuertos y Fronteras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66</Words>
  <Application>Microsoft Office PowerPoint</Application>
  <PresentationFormat>Personalizado</PresentationFormat>
  <Paragraphs>22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32</cp:revision>
  <dcterms:created xsi:type="dcterms:W3CDTF">2017-05-10T16:05:42Z</dcterms:created>
  <dcterms:modified xsi:type="dcterms:W3CDTF">2020-02-10T15:42:38Z</dcterms:modified>
</cp:coreProperties>
</file>