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202025" cy="12601575"/>
  <p:notesSz cx="6858000" cy="9144000"/>
  <p:defaultTextStyle>
    <a:defPPr>
      <a:defRPr lang="es-MX"/>
    </a:defPPr>
    <a:lvl1pPr marL="0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22784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45568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68352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91134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113918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936702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59486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82270" algn="l" defTabSz="16455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69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FFFF"/>
    <a:srgbClr val="3333FF"/>
    <a:srgbClr val="009900"/>
    <a:srgbClr val="FF6699"/>
    <a:srgbClr val="00FF99"/>
    <a:srgbClr val="FFFF99"/>
    <a:srgbClr val="CC3300"/>
    <a:srgbClr val="9933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1" autoAdjust="0"/>
  </p:normalViewPr>
  <p:slideViewPr>
    <p:cSldViewPr showGuides="1">
      <p:cViewPr>
        <p:scale>
          <a:sx n="100" d="100"/>
          <a:sy n="100" d="100"/>
        </p:scale>
        <p:origin x="-72" y="2688"/>
      </p:cViewPr>
      <p:guideLst>
        <p:guide orient="horz" pos="396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5154" y="3914655"/>
            <a:ext cx="13771721" cy="2701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0305" y="7140891"/>
            <a:ext cx="11341419" cy="32204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22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45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6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91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113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3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59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82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9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37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46470" y="504649"/>
            <a:ext cx="3645456" cy="107521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0104" y="504649"/>
            <a:ext cx="10666333" cy="107521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11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719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9850" y="8097682"/>
            <a:ext cx="13771721" cy="2502813"/>
          </a:xfrm>
        </p:spPr>
        <p:txBody>
          <a:bodyPr anchor="t"/>
          <a:lstStyle>
            <a:lvl1pPr algn="l">
              <a:defRPr sz="72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79850" y="5341089"/>
            <a:ext cx="13771721" cy="2756593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82278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4556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46835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911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11391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3670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5948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8227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53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0104" y="2940371"/>
            <a:ext cx="7155894" cy="8316456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36031" y="2940371"/>
            <a:ext cx="7155894" cy="8316456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33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1" y="2820770"/>
            <a:ext cx="7158708" cy="1175564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22784" indent="0">
              <a:buNone/>
              <a:defRPr sz="3500" b="1"/>
            </a:lvl2pPr>
            <a:lvl3pPr marL="1645568" indent="0">
              <a:buNone/>
              <a:defRPr sz="3200" b="1"/>
            </a:lvl3pPr>
            <a:lvl4pPr marL="2468352" indent="0">
              <a:buNone/>
              <a:defRPr sz="3000" b="1"/>
            </a:lvl4pPr>
            <a:lvl5pPr marL="3291134" indent="0">
              <a:buNone/>
              <a:defRPr sz="3000" b="1"/>
            </a:lvl5pPr>
            <a:lvl6pPr marL="4113918" indent="0">
              <a:buNone/>
              <a:defRPr sz="3000" b="1"/>
            </a:lvl6pPr>
            <a:lvl7pPr marL="4936702" indent="0">
              <a:buNone/>
              <a:defRPr sz="3000" b="1"/>
            </a:lvl7pPr>
            <a:lvl8pPr marL="5759486" indent="0">
              <a:buNone/>
              <a:defRPr sz="3000" b="1"/>
            </a:lvl8pPr>
            <a:lvl9pPr marL="6582270" indent="0">
              <a:buNone/>
              <a:defRPr sz="3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0101" y="3996334"/>
            <a:ext cx="7158708" cy="7260492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30407" y="2820770"/>
            <a:ext cx="7161519" cy="1175564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22784" indent="0">
              <a:buNone/>
              <a:defRPr sz="3500" b="1"/>
            </a:lvl2pPr>
            <a:lvl3pPr marL="1645568" indent="0">
              <a:buNone/>
              <a:defRPr sz="3200" b="1"/>
            </a:lvl3pPr>
            <a:lvl4pPr marL="2468352" indent="0">
              <a:buNone/>
              <a:defRPr sz="3000" b="1"/>
            </a:lvl4pPr>
            <a:lvl5pPr marL="3291134" indent="0">
              <a:buNone/>
              <a:defRPr sz="3000" b="1"/>
            </a:lvl5pPr>
            <a:lvl6pPr marL="4113918" indent="0">
              <a:buNone/>
              <a:defRPr sz="3000" b="1"/>
            </a:lvl6pPr>
            <a:lvl7pPr marL="4936702" indent="0">
              <a:buNone/>
              <a:defRPr sz="3000" b="1"/>
            </a:lvl7pPr>
            <a:lvl8pPr marL="5759486" indent="0">
              <a:buNone/>
              <a:defRPr sz="3000" b="1"/>
            </a:lvl8pPr>
            <a:lvl9pPr marL="6582270" indent="0">
              <a:buNone/>
              <a:defRPr sz="3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30407" y="3996334"/>
            <a:ext cx="7161519" cy="7260492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34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12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129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5" y="501733"/>
            <a:ext cx="5330355" cy="2135267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4542" y="501734"/>
            <a:ext cx="9057382" cy="10755095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2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0105" y="2636998"/>
            <a:ext cx="5330355" cy="8619828"/>
          </a:xfrm>
        </p:spPr>
        <p:txBody>
          <a:bodyPr/>
          <a:lstStyle>
            <a:lvl1pPr marL="0" indent="0">
              <a:buNone/>
              <a:defRPr sz="2500"/>
            </a:lvl1pPr>
            <a:lvl2pPr marL="822784" indent="0">
              <a:buNone/>
              <a:defRPr sz="2200"/>
            </a:lvl2pPr>
            <a:lvl3pPr marL="1645568" indent="0">
              <a:buNone/>
              <a:defRPr sz="1800"/>
            </a:lvl3pPr>
            <a:lvl4pPr marL="2468352" indent="0">
              <a:buNone/>
              <a:defRPr sz="1600"/>
            </a:lvl4pPr>
            <a:lvl5pPr marL="3291134" indent="0">
              <a:buNone/>
              <a:defRPr sz="1600"/>
            </a:lvl5pPr>
            <a:lvl6pPr marL="4113918" indent="0">
              <a:buNone/>
              <a:defRPr sz="1600"/>
            </a:lvl6pPr>
            <a:lvl7pPr marL="4936702" indent="0">
              <a:buNone/>
              <a:defRPr sz="1600"/>
            </a:lvl7pPr>
            <a:lvl8pPr marL="5759486" indent="0">
              <a:buNone/>
              <a:defRPr sz="1600"/>
            </a:lvl8pPr>
            <a:lvl9pPr marL="658227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89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5711" y="8821102"/>
            <a:ext cx="9721215" cy="1041382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75711" y="1125976"/>
            <a:ext cx="9721215" cy="7560945"/>
          </a:xfrm>
        </p:spPr>
        <p:txBody>
          <a:bodyPr/>
          <a:lstStyle>
            <a:lvl1pPr marL="0" indent="0">
              <a:buNone/>
              <a:defRPr sz="5700"/>
            </a:lvl1pPr>
            <a:lvl2pPr marL="822784" indent="0">
              <a:buNone/>
              <a:defRPr sz="5000"/>
            </a:lvl2pPr>
            <a:lvl3pPr marL="1645568" indent="0">
              <a:buNone/>
              <a:defRPr sz="4200"/>
            </a:lvl3pPr>
            <a:lvl4pPr marL="2468352" indent="0">
              <a:buNone/>
              <a:defRPr sz="3500"/>
            </a:lvl4pPr>
            <a:lvl5pPr marL="3291134" indent="0">
              <a:buNone/>
              <a:defRPr sz="3500"/>
            </a:lvl5pPr>
            <a:lvl6pPr marL="4113918" indent="0">
              <a:buNone/>
              <a:defRPr sz="3500"/>
            </a:lvl6pPr>
            <a:lvl7pPr marL="4936702" indent="0">
              <a:buNone/>
              <a:defRPr sz="3500"/>
            </a:lvl7pPr>
            <a:lvl8pPr marL="5759486" indent="0">
              <a:buNone/>
              <a:defRPr sz="3500"/>
            </a:lvl8pPr>
            <a:lvl9pPr marL="6582270" indent="0">
              <a:buNone/>
              <a:defRPr sz="35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75711" y="9862486"/>
            <a:ext cx="9721215" cy="1478933"/>
          </a:xfrm>
        </p:spPr>
        <p:txBody>
          <a:bodyPr/>
          <a:lstStyle>
            <a:lvl1pPr marL="0" indent="0">
              <a:buNone/>
              <a:defRPr sz="2500"/>
            </a:lvl1pPr>
            <a:lvl2pPr marL="822784" indent="0">
              <a:buNone/>
              <a:defRPr sz="2200"/>
            </a:lvl2pPr>
            <a:lvl3pPr marL="1645568" indent="0">
              <a:buNone/>
              <a:defRPr sz="1800"/>
            </a:lvl3pPr>
            <a:lvl4pPr marL="2468352" indent="0">
              <a:buNone/>
              <a:defRPr sz="1600"/>
            </a:lvl4pPr>
            <a:lvl5pPr marL="3291134" indent="0">
              <a:buNone/>
              <a:defRPr sz="1600"/>
            </a:lvl5pPr>
            <a:lvl6pPr marL="4113918" indent="0">
              <a:buNone/>
              <a:defRPr sz="1600"/>
            </a:lvl6pPr>
            <a:lvl7pPr marL="4936702" indent="0">
              <a:buNone/>
              <a:defRPr sz="1600"/>
            </a:lvl7pPr>
            <a:lvl8pPr marL="5759486" indent="0">
              <a:buNone/>
              <a:defRPr sz="1600"/>
            </a:lvl8pPr>
            <a:lvl9pPr marL="658227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810102" y="504646"/>
            <a:ext cx="14581824" cy="2100264"/>
          </a:xfrm>
          <a:prstGeom prst="rect">
            <a:avLst/>
          </a:prstGeom>
        </p:spPr>
        <p:txBody>
          <a:bodyPr vert="horz" lIns="164557" tIns="82278" rIns="164557" bIns="82278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2" y="2940371"/>
            <a:ext cx="14581824" cy="8316456"/>
          </a:xfrm>
          <a:prstGeom prst="rect">
            <a:avLst/>
          </a:prstGeom>
        </p:spPr>
        <p:txBody>
          <a:bodyPr vert="horz" lIns="164557" tIns="82278" rIns="164557" bIns="82278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810102" y="11679797"/>
            <a:ext cx="3780474" cy="670917"/>
          </a:xfrm>
          <a:prstGeom prst="rect">
            <a:avLst/>
          </a:prstGeom>
        </p:spPr>
        <p:txBody>
          <a:bodyPr vert="horz" lIns="164557" tIns="82278" rIns="164557" bIns="82278" rtlCol="0" anchor="ctr"/>
          <a:lstStyle>
            <a:lvl1pPr algn="l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3B2A-CBD7-49B7-A280-02C8324CFA26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535694" y="11679797"/>
            <a:ext cx="5130641" cy="670917"/>
          </a:xfrm>
          <a:prstGeom prst="rect">
            <a:avLst/>
          </a:prstGeom>
        </p:spPr>
        <p:txBody>
          <a:bodyPr vert="horz" lIns="164557" tIns="82278" rIns="164557" bIns="82278" rtlCol="0" anchor="ctr"/>
          <a:lstStyle>
            <a:lvl1pPr algn="ct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11452" y="11679797"/>
            <a:ext cx="3780474" cy="670917"/>
          </a:xfrm>
          <a:prstGeom prst="rect">
            <a:avLst/>
          </a:prstGeom>
        </p:spPr>
        <p:txBody>
          <a:bodyPr vert="horz" lIns="164557" tIns="82278" rIns="164557" bIns="82278" rtlCol="0" anchor="ctr"/>
          <a:lstStyle>
            <a:lvl1pPr algn="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F0F8-C71B-4160-AA8C-8F6B4D4ADE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57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45568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088" indent="-617088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025" indent="-514241" algn="l" defTabSz="1645568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56960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879743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702527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525311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348095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170878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993662" indent="-411392" algn="l" defTabSz="16455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22784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568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352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134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113918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36702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59486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82270" algn="l" defTabSz="16455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DELEGACIONES/Nuevos/Delegacion_en_el_Estado_de_Coahuila_.pdf" TargetMode="External"/><Relationship Id="rId13" Type="http://schemas.openxmlformats.org/officeDocument/2006/relationships/hyperlink" Target="http://transparencia.profepa.gob.mx/Transparencia/TransparenciaDGP/ORGANIGRAMA/DELEGACIONES/Nuevos/Delegacion_en_el_Estado_de_Hidalgo_.pdf" TargetMode="External"/><Relationship Id="rId18" Type="http://schemas.openxmlformats.org/officeDocument/2006/relationships/hyperlink" Target="http://transparencia.profepa.gob.mx/Transparencia/TransparenciaDGP/ORGANIGRAMA/DELEGACIONES/Nuevos/Delegacion_en_el_Estado_de_Nayarit_.pdf" TargetMode="External"/><Relationship Id="rId26" Type="http://schemas.openxmlformats.org/officeDocument/2006/relationships/hyperlink" Target="http://transparencia.profepa.gob.mx/Transparencia/TransparenciaDGP/ORGANIGRAMA/DELEGACIONES/Nuevos/Delegacion_en_el_Estado_de_Sonora_.pdf" TargetMode="External"/><Relationship Id="rId39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ORGANIGRAMA/DELEGACIONES/Nuevos/Delegacion_en_el_Estado_de_Baja_California_.pdf" TargetMode="External"/><Relationship Id="rId21" Type="http://schemas.openxmlformats.org/officeDocument/2006/relationships/hyperlink" Target="http://transparencia.profepa.gob.mx/Transparencia/TransparenciaDGP/ORGANIGRAMA/DELEGACIONES/Nuevos/Delegacion_en_el_Estado_de_Puebla_.pdf" TargetMode="External"/><Relationship Id="rId34" Type="http://schemas.openxmlformats.org/officeDocument/2006/relationships/hyperlink" Target="http://transparencia.profepa.gob.mx/Transparencia/TransparenciaDGP/ORGANIGRAMA/DELEGACIONES/Nuevos/Delegacion_en_el_Estado_de_Tlaxcala_.pdf" TargetMode="External"/><Relationship Id="rId7" Type="http://schemas.openxmlformats.org/officeDocument/2006/relationships/hyperlink" Target="http://transparencia.profepa.gob.mx/Transparencia/TransparenciaDGP/ORGANIGRAMA/DELEGACIONES/Nuevos/Delegacion_en_el_Estado_de_Chihuahua_.pdf" TargetMode="External"/><Relationship Id="rId12" Type="http://schemas.openxmlformats.org/officeDocument/2006/relationships/hyperlink" Target="http://transparencia.profepa.gob.mx/Transparencia/TransparenciaDGP/ORGANIGRAMA/DELEGACIONES/Nuevos/Delegacion_en_el_Estado_de_Guerrero_.pdf" TargetMode="External"/><Relationship Id="rId17" Type="http://schemas.openxmlformats.org/officeDocument/2006/relationships/hyperlink" Target="http://transparencia.profepa.gob.mx/Transparencia/TransparenciaDGP/ORGANIGRAMA/DELEGACIONES/Nuevos/Delegacion_en_el_Estado_de_Morelos_.pdf" TargetMode="External"/><Relationship Id="rId25" Type="http://schemas.openxmlformats.org/officeDocument/2006/relationships/hyperlink" Target="http://transparencia.profepa.gob.mx/Transparencia/TransparenciaDGP/ORGANIGRAMA/DELEGACIONES/Nuevos/Delegacion_en_el_Estado_de_Sinaloa_.pdf" TargetMode="External"/><Relationship Id="rId33" Type="http://schemas.openxmlformats.org/officeDocument/2006/relationships/hyperlink" Target="http://transparencia.profepa.gob.mx/Transparencia/TransparenciaDGP/ORGANIGRAMA/DELEGACIONES/Nuevos/Delegacion_en_la_Zona_Metropolitana_del_Valle_de_Mexico_.pdf" TargetMode="External"/><Relationship Id="rId38" Type="http://schemas.openxmlformats.org/officeDocument/2006/relationships/image" Target="../media/image3.png"/><Relationship Id="rId2" Type="http://schemas.openxmlformats.org/officeDocument/2006/relationships/hyperlink" Target="http://transparencia.profepa.gob.mx/Transparencia/TransparenciaDGP/ORGANIGRAMA/DELEGACIONES/Nuevos/Delegacion_Aguascalientes_.pdf" TargetMode="External"/><Relationship Id="rId16" Type="http://schemas.openxmlformats.org/officeDocument/2006/relationships/hyperlink" Target="http://transparencia.profepa.gob.mx/Transparencia/TransparenciaDGP/ORGANIGRAMA/DELEGACIONES/Nuevos/Delegacion_en_el_Estado_de_Michoacan_.pdf" TargetMode="External"/><Relationship Id="rId20" Type="http://schemas.openxmlformats.org/officeDocument/2006/relationships/hyperlink" Target="http://transparencia.profepa.gob.mx/Transparencia/TransparenciaDGP/ORGANIGRAMA/DELEGACIONES/Nuevos/Delegacion_en_el_Estado_de_Oaxaca_.pdf" TargetMode="External"/><Relationship Id="rId29" Type="http://schemas.openxmlformats.org/officeDocument/2006/relationships/hyperlink" Target="http://transparencia.profepa.gob.mx/Transparencia/TransparenciaDGP/ORGANIGRAMA/DELEGACIONES/Delegacion_en_el_Estado_de_Tlaxcala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ransparencia.profepa.gob.mx/Transparencia/TransparenciaDGP/ORGANIGRAMA/DELEGACIONES/Nuevos/Delegacion_en_el_Estado_de_Chiapas_.pdf" TargetMode="External"/><Relationship Id="rId11" Type="http://schemas.openxmlformats.org/officeDocument/2006/relationships/hyperlink" Target="http://transparencia.profepa.gob.mx/Transparencia/TransparenciaDGP/ORGANIGRAMA/DELEGACIONES/Nuevos/Delegacion_en_el_Estado_de_Guanajuato_.pdf" TargetMode="External"/><Relationship Id="rId24" Type="http://schemas.openxmlformats.org/officeDocument/2006/relationships/hyperlink" Target="http://transparencia.profepa.gob.mx/Transparencia/TransparenciaDGP/ORGANIGRAMA/DELEGACIONES/Nuevos/Delegacion_en_el_Estado_de_San%20Luis%20Potosi_.pdf" TargetMode="External"/><Relationship Id="rId32" Type="http://schemas.openxmlformats.org/officeDocument/2006/relationships/hyperlink" Target="http://transparencia.profepa.gob.mx/Transparencia/TransparenciaDGP/ORGANIGRAMA/DELEGACIONES/Nuevos/Delegacion_en_el_Estado_de_Zacatecas_.pdf" TargetMode="External"/><Relationship Id="rId37" Type="http://schemas.openxmlformats.org/officeDocument/2006/relationships/image" Target="../media/image2.png"/><Relationship Id="rId5" Type="http://schemas.openxmlformats.org/officeDocument/2006/relationships/hyperlink" Target="http://transparencia.profepa.gob.mx/Transparencia/TransparenciaDGP/ORGANIGRAMA/DELEGACIONES/Nuevos/Delegacion_en_el_Estado_de_Campeche_.pdf" TargetMode="External"/><Relationship Id="rId15" Type="http://schemas.openxmlformats.org/officeDocument/2006/relationships/hyperlink" Target="http://transparencia.profepa.gob.mx/Transparencia/TransparenciaDGP/ORGANIGRAMA/DELEGACIONES/Nuevos/Delegacion_en_el_Estado_de_Mexico_.pdf" TargetMode="External"/><Relationship Id="rId23" Type="http://schemas.openxmlformats.org/officeDocument/2006/relationships/hyperlink" Target="http://transparencia.profepa.gob.mx/Transparencia/TransparenciaDGP/ORGANIGRAMA/DELEGACIONES/Nuevos/Delegacion_en_el_Estado_de_Quintana%20Roo_.pdf" TargetMode="External"/><Relationship Id="rId28" Type="http://schemas.openxmlformats.org/officeDocument/2006/relationships/hyperlink" Target="http://transparencia.profepa.gob.mx/Transparencia/TransparenciaDGP/ORGANIGRAMA/DELEGACIONES/Nuevos/Delegacion_en_el_Estado_de_Tamaulipas_.pdf" TargetMode="External"/><Relationship Id="rId36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ORGANIGRAMA/DELEGACIONES/Nuevos/Delegacion_en_el_Estado_de_Durango_.pdf" TargetMode="External"/><Relationship Id="rId19" Type="http://schemas.openxmlformats.org/officeDocument/2006/relationships/hyperlink" Target="http://transparencia.profepa.gob.mx/Transparencia/TransparenciaDGP/ORGANIGRAMA/DELEGACIONES/Nuevos/Delegacion_en_el_Estado_de_Nuevo%20Leon_.pdf" TargetMode="External"/><Relationship Id="rId31" Type="http://schemas.openxmlformats.org/officeDocument/2006/relationships/hyperlink" Target="http://transparencia.profepa.gob.mx/Transparencia/TransparenciaDGP/ORGANIGRAMA/DELEGACIONES/Nuevos/Delegacion_en_el_Estado_de_Yucatan_.pdf" TargetMode="External"/><Relationship Id="rId4" Type="http://schemas.openxmlformats.org/officeDocument/2006/relationships/hyperlink" Target="http://transparencia.profepa.gob.mx/Transparencia/TransparenciaDGP/ORGANIGRAMA/DELEGACIONES/Nuevos/Delegacion_en_el_Estado_de_Baja_California_Sur_.pdf" TargetMode="External"/><Relationship Id="rId9" Type="http://schemas.openxmlformats.org/officeDocument/2006/relationships/hyperlink" Target="http://transparencia.profepa.gob.mx/Transparencia/TransparenciaDGP/ORGANIGRAMA/DELEGACIONES/Nuevos/Delegacion_en_el_Estado_de_Colima_.pdf" TargetMode="External"/><Relationship Id="rId14" Type="http://schemas.openxmlformats.org/officeDocument/2006/relationships/hyperlink" Target="http://transparencia.profepa.gob.mx/Transparencia/TransparenciaDGP/ORGANIGRAMA/DELEGACIONES/Nuevos/Delegacion_en_el_Estado_de_Jalisco_.pdf" TargetMode="External"/><Relationship Id="rId22" Type="http://schemas.openxmlformats.org/officeDocument/2006/relationships/hyperlink" Target="http://transparencia.profepa.gob.mx/Transparencia/TransparenciaDGP/ORGANIGRAMA/DELEGACIONES/Nuevos/Delegacion_en_el_Estado_de_Queretaro_.pdf" TargetMode="External"/><Relationship Id="rId27" Type="http://schemas.openxmlformats.org/officeDocument/2006/relationships/hyperlink" Target="http://transparencia.profepa.gob.mx/Transparencia/TransparenciaDGP/ORGANIGRAMA/DELEGACIONES/Nuevos/Delegacion_en_el_Estado_de_Tabasco_.pdf" TargetMode="External"/><Relationship Id="rId30" Type="http://schemas.openxmlformats.org/officeDocument/2006/relationships/hyperlink" Target="http://transparencia.profepa.gob.mx/Transparencia/TransparenciaDGP/ORGANIGRAMA/DELEGACIONES/Nuevos/Delegacion_en_el_Estado_de_Veracruz_.pdf" TargetMode="External"/><Relationship Id="rId35" Type="http://schemas.openxmlformats.org/officeDocument/2006/relationships/hyperlink" Target="http://transparencia.profepa.gob.mx/Transparencia/TransparenciaDGP/ORGANIGRAMA/formas/PROFEPA%20basica_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Freeform 68"/>
          <p:cNvSpPr>
            <a:spLocks noChangeAspect="1"/>
          </p:cNvSpPr>
          <p:nvPr/>
        </p:nvSpPr>
        <p:spPr bwMode="auto">
          <a:xfrm>
            <a:off x="7548402" y="6187353"/>
            <a:ext cx="1579984" cy="2055987"/>
          </a:xfrm>
          <a:custGeom>
            <a:avLst/>
            <a:gdLst>
              <a:gd name="T0" fmla="*/ 53 w 533"/>
              <a:gd name="T1" fmla="*/ 465 h 695"/>
              <a:gd name="T2" fmla="*/ 78 w 533"/>
              <a:gd name="T3" fmla="*/ 418 h 695"/>
              <a:gd name="T4" fmla="*/ 62 w 533"/>
              <a:gd name="T5" fmla="*/ 460 h 695"/>
              <a:gd name="T6" fmla="*/ 72 w 533"/>
              <a:gd name="T7" fmla="*/ 478 h 695"/>
              <a:gd name="T8" fmla="*/ 101 w 533"/>
              <a:gd name="T9" fmla="*/ 446 h 695"/>
              <a:gd name="T10" fmla="*/ 93 w 533"/>
              <a:gd name="T11" fmla="*/ 519 h 695"/>
              <a:gd name="T12" fmla="*/ 125 w 533"/>
              <a:gd name="T13" fmla="*/ 503 h 695"/>
              <a:gd name="T14" fmla="*/ 141 w 533"/>
              <a:gd name="T15" fmla="*/ 467 h 695"/>
              <a:gd name="T16" fmla="*/ 179 w 533"/>
              <a:gd name="T17" fmla="*/ 486 h 695"/>
              <a:gd name="T18" fmla="*/ 162 w 533"/>
              <a:gd name="T19" fmla="*/ 540 h 695"/>
              <a:gd name="T20" fmla="*/ 136 w 533"/>
              <a:gd name="T21" fmla="*/ 556 h 695"/>
              <a:gd name="T22" fmla="*/ 100 w 533"/>
              <a:gd name="T23" fmla="*/ 574 h 695"/>
              <a:gd name="T24" fmla="*/ 94 w 533"/>
              <a:gd name="T25" fmla="*/ 590 h 695"/>
              <a:gd name="T26" fmla="*/ 101 w 533"/>
              <a:gd name="T27" fmla="*/ 612 h 695"/>
              <a:gd name="T28" fmla="*/ 76 w 533"/>
              <a:gd name="T29" fmla="*/ 628 h 695"/>
              <a:gd name="T30" fmla="*/ 76 w 533"/>
              <a:gd name="T31" fmla="*/ 670 h 695"/>
              <a:gd name="T32" fmla="*/ 143 w 533"/>
              <a:gd name="T33" fmla="*/ 694 h 695"/>
              <a:gd name="T34" fmla="*/ 195 w 533"/>
              <a:gd name="T35" fmla="*/ 687 h 695"/>
              <a:gd name="T36" fmla="*/ 228 w 533"/>
              <a:gd name="T37" fmla="*/ 664 h 695"/>
              <a:gd name="T38" fmla="*/ 257 w 533"/>
              <a:gd name="T39" fmla="*/ 646 h 695"/>
              <a:gd name="T40" fmla="*/ 258 w 533"/>
              <a:gd name="T41" fmla="*/ 623 h 695"/>
              <a:gd name="T42" fmla="*/ 219 w 533"/>
              <a:gd name="T43" fmla="*/ 590 h 695"/>
              <a:gd name="T44" fmla="*/ 233 w 533"/>
              <a:gd name="T45" fmla="*/ 525 h 695"/>
              <a:gd name="T46" fmla="*/ 275 w 533"/>
              <a:gd name="T47" fmla="*/ 496 h 695"/>
              <a:gd name="T48" fmla="*/ 308 w 533"/>
              <a:gd name="T49" fmla="*/ 483 h 695"/>
              <a:gd name="T50" fmla="*/ 327 w 533"/>
              <a:gd name="T51" fmla="*/ 465 h 695"/>
              <a:gd name="T52" fmla="*/ 358 w 533"/>
              <a:gd name="T53" fmla="*/ 500 h 695"/>
              <a:gd name="T54" fmla="*/ 378 w 533"/>
              <a:gd name="T55" fmla="*/ 531 h 695"/>
              <a:gd name="T56" fmla="*/ 407 w 533"/>
              <a:gd name="T57" fmla="*/ 537 h 695"/>
              <a:gd name="T58" fmla="*/ 446 w 533"/>
              <a:gd name="T59" fmla="*/ 562 h 695"/>
              <a:gd name="T60" fmla="*/ 477 w 533"/>
              <a:gd name="T61" fmla="*/ 509 h 695"/>
              <a:gd name="T62" fmla="*/ 471 w 533"/>
              <a:gd name="T63" fmla="*/ 476 h 695"/>
              <a:gd name="T64" fmla="*/ 478 w 533"/>
              <a:gd name="T65" fmla="*/ 436 h 695"/>
              <a:gd name="T66" fmla="*/ 462 w 533"/>
              <a:gd name="T67" fmla="*/ 413 h 695"/>
              <a:gd name="T68" fmla="*/ 428 w 533"/>
              <a:gd name="T69" fmla="*/ 440 h 695"/>
              <a:gd name="T70" fmla="*/ 404 w 533"/>
              <a:gd name="T71" fmla="*/ 449 h 695"/>
              <a:gd name="T72" fmla="*/ 363 w 533"/>
              <a:gd name="T73" fmla="*/ 416 h 695"/>
              <a:gd name="T74" fmla="*/ 340 w 533"/>
              <a:gd name="T75" fmla="*/ 405 h 695"/>
              <a:gd name="T76" fmla="*/ 318 w 533"/>
              <a:gd name="T77" fmla="*/ 338 h 695"/>
              <a:gd name="T78" fmla="*/ 314 w 533"/>
              <a:gd name="T79" fmla="*/ 316 h 695"/>
              <a:gd name="T80" fmla="*/ 360 w 533"/>
              <a:gd name="T81" fmla="*/ 297 h 695"/>
              <a:gd name="T82" fmla="*/ 448 w 533"/>
              <a:gd name="T83" fmla="*/ 228 h 695"/>
              <a:gd name="T84" fmla="*/ 474 w 533"/>
              <a:gd name="T85" fmla="*/ 159 h 695"/>
              <a:gd name="T86" fmla="*/ 506 w 533"/>
              <a:gd name="T87" fmla="*/ 125 h 695"/>
              <a:gd name="T88" fmla="*/ 530 w 533"/>
              <a:gd name="T89" fmla="*/ 102 h 695"/>
              <a:gd name="T90" fmla="*/ 519 w 533"/>
              <a:gd name="T91" fmla="*/ 92 h 695"/>
              <a:gd name="T92" fmla="*/ 466 w 533"/>
              <a:gd name="T93" fmla="*/ 50 h 695"/>
              <a:gd name="T94" fmla="*/ 432 w 533"/>
              <a:gd name="T95" fmla="*/ 59 h 695"/>
              <a:gd name="T96" fmla="*/ 418 w 533"/>
              <a:gd name="T97" fmla="*/ 41 h 695"/>
              <a:gd name="T98" fmla="*/ 404 w 533"/>
              <a:gd name="T99" fmla="*/ 38 h 695"/>
              <a:gd name="T100" fmla="*/ 388 w 533"/>
              <a:gd name="T101" fmla="*/ 20 h 695"/>
              <a:gd name="T102" fmla="*/ 339 w 533"/>
              <a:gd name="T103" fmla="*/ 9 h 695"/>
              <a:gd name="T104" fmla="*/ 248 w 533"/>
              <a:gd name="T105" fmla="*/ 11 h 695"/>
              <a:gd name="T106" fmla="*/ 286 w 533"/>
              <a:gd name="T107" fmla="*/ 106 h 695"/>
              <a:gd name="T108" fmla="*/ 248 w 533"/>
              <a:gd name="T109" fmla="*/ 132 h 695"/>
              <a:gd name="T110" fmla="*/ 178 w 533"/>
              <a:gd name="T111" fmla="*/ 129 h 695"/>
              <a:gd name="T112" fmla="*/ 125 w 533"/>
              <a:gd name="T113" fmla="*/ 144 h 695"/>
              <a:gd name="T114" fmla="*/ 87 w 533"/>
              <a:gd name="T115" fmla="*/ 182 h 695"/>
              <a:gd name="T116" fmla="*/ 57 w 533"/>
              <a:gd name="T117" fmla="*/ 246 h 695"/>
              <a:gd name="T118" fmla="*/ 39 w 533"/>
              <a:gd name="T119" fmla="*/ 272 h 695"/>
              <a:gd name="T120" fmla="*/ 12 w 533"/>
              <a:gd name="T121" fmla="*/ 332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33" h="695">
                <a:moveTo>
                  <a:pt x="0" y="428"/>
                </a:moveTo>
                <a:lnTo>
                  <a:pt x="0" y="443"/>
                </a:lnTo>
                <a:lnTo>
                  <a:pt x="3" y="464"/>
                </a:lnTo>
                <a:lnTo>
                  <a:pt x="45" y="464"/>
                </a:lnTo>
                <a:lnTo>
                  <a:pt x="53" y="465"/>
                </a:lnTo>
                <a:lnTo>
                  <a:pt x="53" y="454"/>
                </a:lnTo>
                <a:lnTo>
                  <a:pt x="39" y="446"/>
                </a:lnTo>
                <a:lnTo>
                  <a:pt x="38" y="410"/>
                </a:lnTo>
                <a:lnTo>
                  <a:pt x="40" y="408"/>
                </a:lnTo>
                <a:lnTo>
                  <a:pt x="78" y="418"/>
                </a:lnTo>
                <a:lnTo>
                  <a:pt x="77" y="437"/>
                </a:lnTo>
                <a:lnTo>
                  <a:pt x="63" y="444"/>
                </a:lnTo>
                <a:lnTo>
                  <a:pt x="65" y="458"/>
                </a:lnTo>
                <a:lnTo>
                  <a:pt x="62" y="459"/>
                </a:lnTo>
                <a:lnTo>
                  <a:pt x="62" y="460"/>
                </a:lnTo>
                <a:lnTo>
                  <a:pt x="63" y="467"/>
                </a:lnTo>
                <a:lnTo>
                  <a:pt x="62" y="502"/>
                </a:lnTo>
                <a:lnTo>
                  <a:pt x="69" y="498"/>
                </a:lnTo>
                <a:lnTo>
                  <a:pt x="72" y="482"/>
                </a:lnTo>
                <a:lnTo>
                  <a:pt x="72" y="478"/>
                </a:lnTo>
                <a:lnTo>
                  <a:pt x="76" y="465"/>
                </a:lnTo>
                <a:lnTo>
                  <a:pt x="80" y="442"/>
                </a:lnTo>
                <a:lnTo>
                  <a:pt x="82" y="441"/>
                </a:lnTo>
                <a:lnTo>
                  <a:pt x="88" y="443"/>
                </a:lnTo>
                <a:lnTo>
                  <a:pt x="101" y="446"/>
                </a:lnTo>
                <a:lnTo>
                  <a:pt x="100" y="448"/>
                </a:lnTo>
                <a:lnTo>
                  <a:pt x="106" y="452"/>
                </a:lnTo>
                <a:lnTo>
                  <a:pt x="101" y="470"/>
                </a:lnTo>
                <a:lnTo>
                  <a:pt x="92" y="496"/>
                </a:lnTo>
                <a:lnTo>
                  <a:pt x="93" y="519"/>
                </a:lnTo>
                <a:lnTo>
                  <a:pt x="110" y="521"/>
                </a:lnTo>
                <a:lnTo>
                  <a:pt x="116" y="520"/>
                </a:lnTo>
                <a:lnTo>
                  <a:pt x="117" y="518"/>
                </a:lnTo>
                <a:lnTo>
                  <a:pt x="122" y="513"/>
                </a:lnTo>
                <a:lnTo>
                  <a:pt x="125" y="503"/>
                </a:lnTo>
                <a:lnTo>
                  <a:pt x="125" y="498"/>
                </a:lnTo>
                <a:lnTo>
                  <a:pt x="124" y="490"/>
                </a:lnTo>
                <a:lnTo>
                  <a:pt x="124" y="480"/>
                </a:lnTo>
                <a:lnTo>
                  <a:pt x="135" y="470"/>
                </a:lnTo>
                <a:lnTo>
                  <a:pt x="141" y="467"/>
                </a:lnTo>
                <a:lnTo>
                  <a:pt x="159" y="467"/>
                </a:lnTo>
                <a:lnTo>
                  <a:pt x="166" y="471"/>
                </a:lnTo>
                <a:lnTo>
                  <a:pt x="171" y="472"/>
                </a:lnTo>
                <a:lnTo>
                  <a:pt x="178" y="477"/>
                </a:lnTo>
                <a:lnTo>
                  <a:pt x="179" y="486"/>
                </a:lnTo>
                <a:lnTo>
                  <a:pt x="178" y="495"/>
                </a:lnTo>
                <a:lnTo>
                  <a:pt x="167" y="512"/>
                </a:lnTo>
                <a:lnTo>
                  <a:pt x="164" y="528"/>
                </a:lnTo>
                <a:lnTo>
                  <a:pt x="161" y="533"/>
                </a:lnTo>
                <a:lnTo>
                  <a:pt x="162" y="540"/>
                </a:lnTo>
                <a:lnTo>
                  <a:pt x="158" y="549"/>
                </a:lnTo>
                <a:lnTo>
                  <a:pt x="155" y="550"/>
                </a:lnTo>
                <a:lnTo>
                  <a:pt x="150" y="550"/>
                </a:lnTo>
                <a:lnTo>
                  <a:pt x="149" y="550"/>
                </a:lnTo>
                <a:lnTo>
                  <a:pt x="136" y="556"/>
                </a:lnTo>
                <a:lnTo>
                  <a:pt x="122" y="573"/>
                </a:lnTo>
                <a:lnTo>
                  <a:pt x="114" y="573"/>
                </a:lnTo>
                <a:lnTo>
                  <a:pt x="108" y="574"/>
                </a:lnTo>
                <a:lnTo>
                  <a:pt x="104" y="569"/>
                </a:lnTo>
                <a:lnTo>
                  <a:pt x="100" y="574"/>
                </a:lnTo>
                <a:lnTo>
                  <a:pt x="102" y="586"/>
                </a:lnTo>
                <a:lnTo>
                  <a:pt x="102" y="592"/>
                </a:lnTo>
                <a:lnTo>
                  <a:pt x="98" y="591"/>
                </a:lnTo>
                <a:lnTo>
                  <a:pt x="95" y="587"/>
                </a:lnTo>
                <a:lnTo>
                  <a:pt x="94" y="590"/>
                </a:lnTo>
                <a:lnTo>
                  <a:pt x="96" y="597"/>
                </a:lnTo>
                <a:lnTo>
                  <a:pt x="96" y="605"/>
                </a:lnTo>
                <a:lnTo>
                  <a:pt x="94" y="608"/>
                </a:lnTo>
                <a:lnTo>
                  <a:pt x="96" y="610"/>
                </a:lnTo>
                <a:lnTo>
                  <a:pt x="101" y="612"/>
                </a:lnTo>
                <a:lnTo>
                  <a:pt x="93" y="622"/>
                </a:lnTo>
                <a:lnTo>
                  <a:pt x="88" y="617"/>
                </a:lnTo>
                <a:lnTo>
                  <a:pt x="86" y="624"/>
                </a:lnTo>
                <a:lnTo>
                  <a:pt x="82" y="623"/>
                </a:lnTo>
                <a:lnTo>
                  <a:pt x="76" y="628"/>
                </a:lnTo>
                <a:lnTo>
                  <a:pt x="76" y="634"/>
                </a:lnTo>
                <a:lnTo>
                  <a:pt x="71" y="645"/>
                </a:lnTo>
                <a:lnTo>
                  <a:pt x="66" y="663"/>
                </a:lnTo>
                <a:lnTo>
                  <a:pt x="64" y="668"/>
                </a:lnTo>
                <a:lnTo>
                  <a:pt x="76" y="670"/>
                </a:lnTo>
                <a:lnTo>
                  <a:pt x="98" y="668"/>
                </a:lnTo>
                <a:lnTo>
                  <a:pt x="99" y="676"/>
                </a:lnTo>
                <a:lnTo>
                  <a:pt x="101" y="678"/>
                </a:lnTo>
                <a:lnTo>
                  <a:pt x="138" y="684"/>
                </a:lnTo>
                <a:lnTo>
                  <a:pt x="143" y="694"/>
                </a:lnTo>
                <a:lnTo>
                  <a:pt x="161" y="693"/>
                </a:lnTo>
                <a:lnTo>
                  <a:pt x="170" y="690"/>
                </a:lnTo>
                <a:lnTo>
                  <a:pt x="185" y="695"/>
                </a:lnTo>
                <a:lnTo>
                  <a:pt x="195" y="695"/>
                </a:lnTo>
                <a:lnTo>
                  <a:pt x="195" y="687"/>
                </a:lnTo>
                <a:lnTo>
                  <a:pt x="191" y="669"/>
                </a:lnTo>
                <a:lnTo>
                  <a:pt x="197" y="662"/>
                </a:lnTo>
                <a:lnTo>
                  <a:pt x="207" y="665"/>
                </a:lnTo>
                <a:lnTo>
                  <a:pt x="220" y="666"/>
                </a:lnTo>
                <a:lnTo>
                  <a:pt x="228" y="664"/>
                </a:lnTo>
                <a:lnTo>
                  <a:pt x="232" y="657"/>
                </a:lnTo>
                <a:lnTo>
                  <a:pt x="248" y="653"/>
                </a:lnTo>
                <a:lnTo>
                  <a:pt x="249" y="645"/>
                </a:lnTo>
                <a:lnTo>
                  <a:pt x="254" y="642"/>
                </a:lnTo>
                <a:lnTo>
                  <a:pt x="257" y="646"/>
                </a:lnTo>
                <a:lnTo>
                  <a:pt x="257" y="654"/>
                </a:lnTo>
                <a:lnTo>
                  <a:pt x="260" y="653"/>
                </a:lnTo>
                <a:lnTo>
                  <a:pt x="262" y="642"/>
                </a:lnTo>
                <a:lnTo>
                  <a:pt x="262" y="628"/>
                </a:lnTo>
                <a:lnTo>
                  <a:pt x="258" y="623"/>
                </a:lnTo>
                <a:lnTo>
                  <a:pt x="254" y="621"/>
                </a:lnTo>
                <a:lnTo>
                  <a:pt x="245" y="614"/>
                </a:lnTo>
                <a:lnTo>
                  <a:pt x="242" y="608"/>
                </a:lnTo>
                <a:lnTo>
                  <a:pt x="233" y="603"/>
                </a:lnTo>
                <a:lnTo>
                  <a:pt x="219" y="590"/>
                </a:lnTo>
                <a:lnTo>
                  <a:pt x="214" y="581"/>
                </a:lnTo>
                <a:lnTo>
                  <a:pt x="213" y="556"/>
                </a:lnTo>
                <a:lnTo>
                  <a:pt x="215" y="545"/>
                </a:lnTo>
                <a:lnTo>
                  <a:pt x="221" y="534"/>
                </a:lnTo>
                <a:lnTo>
                  <a:pt x="233" y="525"/>
                </a:lnTo>
                <a:lnTo>
                  <a:pt x="250" y="516"/>
                </a:lnTo>
                <a:lnTo>
                  <a:pt x="258" y="510"/>
                </a:lnTo>
                <a:lnTo>
                  <a:pt x="262" y="506"/>
                </a:lnTo>
                <a:lnTo>
                  <a:pt x="272" y="494"/>
                </a:lnTo>
                <a:lnTo>
                  <a:pt x="275" y="496"/>
                </a:lnTo>
                <a:lnTo>
                  <a:pt x="279" y="496"/>
                </a:lnTo>
                <a:lnTo>
                  <a:pt x="287" y="490"/>
                </a:lnTo>
                <a:lnTo>
                  <a:pt x="294" y="485"/>
                </a:lnTo>
                <a:lnTo>
                  <a:pt x="299" y="483"/>
                </a:lnTo>
                <a:lnTo>
                  <a:pt x="308" y="483"/>
                </a:lnTo>
                <a:lnTo>
                  <a:pt x="310" y="479"/>
                </a:lnTo>
                <a:lnTo>
                  <a:pt x="314" y="476"/>
                </a:lnTo>
                <a:lnTo>
                  <a:pt x="321" y="466"/>
                </a:lnTo>
                <a:lnTo>
                  <a:pt x="324" y="464"/>
                </a:lnTo>
                <a:lnTo>
                  <a:pt x="327" y="465"/>
                </a:lnTo>
                <a:lnTo>
                  <a:pt x="335" y="478"/>
                </a:lnTo>
                <a:lnTo>
                  <a:pt x="351" y="483"/>
                </a:lnTo>
                <a:lnTo>
                  <a:pt x="351" y="489"/>
                </a:lnTo>
                <a:lnTo>
                  <a:pt x="353" y="494"/>
                </a:lnTo>
                <a:lnTo>
                  <a:pt x="358" y="500"/>
                </a:lnTo>
                <a:lnTo>
                  <a:pt x="368" y="508"/>
                </a:lnTo>
                <a:lnTo>
                  <a:pt x="370" y="515"/>
                </a:lnTo>
                <a:lnTo>
                  <a:pt x="368" y="522"/>
                </a:lnTo>
                <a:lnTo>
                  <a:pt x="370" y="530"/>
                </a:lnTo>
                <a:lnTo>
                  <a:pt x="378" y="531"/>
                </a:lnTo>
                <a:lnTo>
                  <a:pt x="384" y="539"/>
                </a:lnTo>
                <a:lnTo>
                  <a:pt x="390" y="542"/>
                </a:lnTo>
                <a:lnTo>
                  <a:pt x="394" y="543"/>
                </a:lnTo>
                <a:lnTo>
                  <a:pt x="402" y="538"/>
                </a:lnTo>
                <a:lnTo>
                  <a:pt x="407" y="537"/>
                </a:lnTo>
                <a:lnTo>
                  <a:pt x="412" y="538"/>
                </a:lnTo>
                <a:lnTo>
                  <a:pt x="419" y="543"/>
                </a:lnTo>
                <a:lnTo>
                  <a:pt x="431" y="549"/>
                </a:lnTo>
                <a:lnTo>
                  <a:pt x="438" y="560"/>
                </a:lnTo>
                <a:lnTo>
                  <a:pt x="446" y="562"/>
                </a:lnTo>
                <a:lnTo>
                  <a:pt x="456" y="562"/>
                </a:lnTo>
                <a:lnTo>
                  <a:pt x="462" y="555"/>
                </a:lnTo>
                <a:lnTo>
                  <a:pt x="465" y="549"/>
                </a:lnTo>
                <a:lnTo>
                  <a:pt x="476" y="528"/>
                </a:lnTo>
                <a:lnTo>
                  <a:pt x="477" y="509"/>
                </a:lnTo>
                <a:lnTo>
                  <a:pt x="478" y="502"/>
                </a:lnTo>
                <a:lnTo>
                  <a:pt x="479" y="484"/>
                </a:lnTo>
                <a:lnTo>
                  <a:pt x="478" y="482"/>
                </a:lnTo>
                <a:lnTo>
                  <a:pt x="476" y="480"/>
                </a:lnTo>
                <a:lnTo>
                  <a:pt x="471" y="476"/>
                </a:lnTo>
                <a:lnTo>
                  <a:pt x="464" y="466"/>
                </a:lnTo>
                <a:lnTo>
                  <a:pt x="464" y="459"/>
                </a:lnTo>
                <a:lnTo>
                  <a:pt x="467" y="455"/>
                </a:lnTo>
                <a:lnTo>
                  <a:pt x="476" y="448"/>
                </a:lnTo>
                <a:lnTo>
                  <a:pt x="478" y="436"/>
                </a:lnTo>
                <a:lnTo>
                  <a:pt x="476" y="428"/>
                </a:lnTo>
                <a:lnTo>
                  <a:pt x="476" y="420"/>
                </a:lnTo>
                <a:lnTo>
                  <a:pt x="473" y="416"/>
                </a:lnTo>
                <a:lnTo>
                  <a:pt x="468" y="416"/>
                </a:lnTo>
                <a:lnTo>
                  <a:pt x="462" y="413"/>
                </a:lnTo>
                <a:lnTo>
                  <a:pt x="456" y="405"/>
                </a:lnTo>
                <a:lnTo>
                  <a:pt x="450" y="402"/>
                </a:lnTo>
                <a:lnTo>
                  <a:pt x="448" y="418"/>
                </a:lnTo>
                <a:lnTo>
                  <a:pt x="442" y="428"/>
                </a:lnTo>
                <a:lnTo>
                  <a:pt x="428" y="440"/>
                </a:lnTo>
                <a:lnTo>
                  <a:pt x="424" y="444"/>
                </a:lnTo>
                <a:lnTo>
                  <a:pt x="418" y="444"/>
                </a:lnTo>
                <a:lnTo>
                  <a:pt x="406" y="438"/>
                </a:lnTo>
                <a:lnTo>
                  <a:pt x="404" y="441"/>
                </a:lnTo>
                <a:lnTo>
                  <a:pt x="404" y="449"/>
                </a:lnTo>
                <a:lnTo>
                  <a:pt x="399" y="453"/>
                </a:lnTo>
                <a:lnTo>
                  <a:pt x="394" y="447"/>
                </a:lnTo>
                <a:lnTo>
                  <a:pt x="389" y="435"/>
                </a:lnTo>
                <a:lnTo>
                  <a:pt x="372" y="419"/>
                </a:lnTo>
                <a:lnTo>
                  <a:pt x="363" y="416"/>
                </a:lnTo>
                <a:lnTo>
                  <a:pt x="358" y="410"/>
                </a:lnTo>
                <a:lnTo>
                  <a:pt x="351" y="411"/>
                </a:lnTo>
                <a:lnTo>
                  <a:pt x="345" y="406"/>
                </a:lnTo>
                <a:lnTo>
                  <a:pt x="344" y="405"/>
                </a:lnTo>
                <a:lnTo>
                  <a:pt x="340" y="405"/>
                </a:lnTo>
                <a:lnTo>
                  <a:pt x="327" y="390"/>
                </a:lnTo>
                <a:lnTo>
                  <a:pt x="326" y="382"/>
                </a:lnTo>
                <a:lnTo>
                  <a:pt x="321" y="377"/>
                </a:lnTo>
                <a:lnTo>
                  <a:pt x="321" y="342"/>
                </a:lnTo>
                <a:lnTo>
                  <a:pt x="318" y="338"/>
                </a:lnTo>
                <a:lnTo>
                  <a:pt x="312" y="333"/>
                </a:lnTo>
                <a:lnTo>
                  <a:pt x="305" y="332"/>
                </a:lnTo>
                <a:lnTo>
                  <a:pt x="304" y="327"/>
                </a:lnTo>
                <a:lnTo>
                  <a:pt x="304" y="323"/>
                </a:lnTo>
                <a:lnTo>
                  <a:pt x="314" y="316"/>
                </a:lnTo>
                <a:lnTo>
                  <a:pt x="321" y="312"/>
                </a:lnTo>
                <a:lnTo>
                  <a:pt x="323" y="309"/>
                </a:lnTo>
                <a:lnTo>
                  <a:pt x="332" y="304"/>
                </a:lnTo>
                <a:lnTo>
                  <a:pt x="346" y="298"/>
                </a:lnTo>
                <a:lnTo>
                  <a:pt x="360" y="297"/>
                </a:lnTo>
                <a:lnTo>
                  <a:pt x="377" y="293"/>
                </a:lnTo>
                <a:lnTo>
                  <a:pt x="398" y="287"/>
                </a:lnTo>
                <a:lnTo>
                  <a:pt x="402" y="284"/>
                </a:lnTo>
                <a:lnTo>
                  <a:pt x="440" y="239"/>
                </a:lnTo>
                <a:lnTo>
                  <a:pt x="448" y="228"/>
                </a:lnTo>
                <a:lnTo>
                  <a:pt x="478" y="197"/>
                </a:lnTo>
                <a:lnTo>
                  <a:pt x="479" y="195"/>
                </a:lnTo>
                <a:lnTo>
                  <a:pt x="473" y="172"/>
                </a:lnTo>
                <a:lnTo>
                  <a:pt x="472" y="164"/>
                </a:lnTo>
                <a:lnTo>
                  <a:pt x="474" y="159"/>
                </a:lnTo>
                <a:lnTo>
                  <a:pt x="477" y="155"/>
                </a:lnTo>
                <a:lnTo>
                  <a:pt x="495" y="158"/>
                </a:lnTo>
                <a:lnTo>
                  <a:pt x="502" y="149"/>
                </a:lnTo>
                <a:lnTo>
                  <a:pt x="502" y="141"/>
                </a:lnTo>
                <a:lnTo>
                  <a:pt x="506" y="125"/>
                </a:lnTo>
                <a:lnTo>
                  <a:pt x="510" y="122"/>
                </a:lnTo>
                <a:lnTo>
                  <a:pt x="524" y="112"/>
                </a:lnTo>
                <a:lnTo>
                  <a:pt x="530" y="110"/>
                </a:lnTo>
                <a:lnTo>
                  <a:pt x="533" y="106"/>
                </a:lnTo>
                <a:lnTo>
                  <a:pt x="530" y="102"/>
                </a:lnTo>
                <a:lnTo>
                  <a:pt x="527" y="100"/>
                </a:lnTo>
                <a:lnTo>
                  <a:pt x="527" y="93"/>
                </a:lnTo>
                <a:lnTo>
                  <a:pt x="527" y="92"/>
                </a:lnTo>
                <a:lnTo>
                  <a:pt x="525" y="88"/>
                </a:lnTo>
                <a:lnTo>
                  <a:pt x="519" y="92"/>
                </a:lnTo>
                <a:lnTo>
                  <a:pt x="515" y="96"/>
                </a:lnTo>
                <a:lnTo>
                  <a:pt x="506" y="95"/>
                </a:lnTo>
                <a:lnTo>
                  <a:pt x="492" y="87"/>
                </a:lnTo>
                <a:lnTo>
                  <a:pt x="477" y="64"/>
                </a:lnTo>
                <a:lnTo>
                  <a:pt x="466" y="50"/>
                </a:lnTo>
                <a:lnTo>
                  <a:pt x="462" y="50"/>
                </a:lnTo>
                <a:lnTo>
                  <a:pt x="460" y="51"/>
                </a:lnTo>
                <a:lnTo>
                  <a:pt x="443" y="53"/>
                </a:lnTo>
                <a:lnTo>
                  <a:pt x="437" y="54"/>
                </a:lnTo>
                <a:lnTo>
                  <a:pt x="432" y="59"/>
                </a:lnTo>
                <a:lnTo>
                  <a:pt x="426" y="57"/>
                </a:lnTo>
                <a:lnTo>
                  <a:pt x="422" y="56"/>
                </a:lnTo>
                <a:lnTo>
                  <a:pt x="418" y="52"/>
                </a:lnTo>
                <a:lnTo>
                  <a:pt x="418" y="47"/>
                </a:lnTo>
                <a:lnTo>
                  <a:pt x="418" y="41"/>
                </a:lnTo>
                <a:lnTo>
                  <a:pt x="416" y="39"/>
                </a:lnTo>
                <a:lnTo>
                  <a:pt x="416" y="35"/>
                </a:lnTo>
                <a:lnTo>
                  <a:pt x="414" y="34"/>
                </a:lnTo>
                <a:lnTo>
                  <a:pt x="408" y="36"/>
                </a:lnTo>
                <a:lnTo>
                  <a:pt x="404" y="38"/>
                </a:lnTo>
                <a:lnTo>
                  <a:pt x="401" y="38"/>
                </a:lnTo>
                <a:lnTo>
                  <a:pt x="400" y="35"/>
                </a:lnTo>
                <a:lnTo>
                  <a:pt x="396" y="28"/>
                </a:lnTo>
                <a:lnTo>
                  <a:pt x="396" y="24"/>
                </a:lnTo>
                <a:lnTo>
                  <a:pt x="388" y="20"/>
                </a:lnTo>
                <a:lnTo>
                  <a:pt x="377" y="20"/>
                </a:lnTo>
                <a:lnTo>
                  <a:pt x="362" y="12"/>
                </a:lnTo>
                <a:lnTo>
                  <a:pt x="354" y="12"/>
                </a:lnTo>
                <a:lnTo>
                  <a:pt x="347" y="10"/>
                </a:lnTo>
                <a:lnTo>
                  <a:pt x="339" y="9"/>
                </a:lnTo>
                <a:lnTo>
                  <a:pt x="328" y="5"/>
                </a:lnTo>
                <a:lnTo>
                  <a:pt x="304" y="0"/>
                </a:lnTo>
                <a:lnTo>
                  <a:pt x="263" y="6"/>
                </a:lnTo>
                <a:lnTo>
                  <a:pt x="255" y="9"/>
                </a:lnTo>
                <a:lnTo>
                  <a:pt x="248" y="11"/>
                </a:lnTo>
                <a:lnTo>
                  <a:pt x="255" y="21"/>
                </a:lnTo>
                <a:lnTo>
                  <a:pt x="263" y="41"/>
                </a:lnTo>
                <a:lnTo>
                  <a:pt x="273" y="52"/>
                </a:lnTo>
                <a:lnTo>
                  <a:pt x="282" y="75"/>
                </a:lnTo>
                <a:lnTo>
                  <a:pt x="286" y="106"/>
                </a:lnTo>
                <a:lnTo>
                  <a:pt x="285" y="129"/>
                </a:lnTo>
                <a:lnTo>
                  <a:pt x="279" y="132"/>
                </a:lnTo>
                <a:lnTo>
                  <a:pt x="272" y="131"/>
                </a:lnTo>
                <a:lnTo>
                  <a:pt x="258" y="134"/>
                </a:lnTo>
                <a:lnTo>
                  <a:pt x="248" y="132"/>
                </a:lnTo>
                <a:lnTo>
                  <a:pt x="238" y="135"/>
                </a:lnTo>
                <a:lnTo>
                  <a:pt x="230" y="140"/>
                </a:lnTo>
                <a:lnTo>
                  <a:pt x="219" y="135"/>
                </a:lnTo>
                <a:lnTo>
                  <a:pt x="195" y="134"/>
                </a:lnTo>
                <a:lnTo>
                  <a:pt x="178" y="129"/>
                </a:lnTo>
                <a:lnTo>
                  <a:pt x="162" y="128"/>
                </a:lnTo>
                <a:lnTo>
                  <a:pt x="147" y="125"/>
                </a:lnTo>
                <a:lnTo>
                  <a:pt x="130" y="128"/>
                </a:lnTo>
                <a:lnTo>
                  <a:pt x="126" y="132"/>
                </a:lnTo>
                <a:lnTo>
                  <a:pt x="125" y="144"/>
                </a:lnTo>
                <a:lnTo>
                  <a:pt x="122" y="148"/>
                </a:lnTo>
                <a:lnTo>
                  <a:pt x="102" y="161"/>
                </a:lnTo>
                <a:lnTo>
                  <a:pt x="100" y="167"/>
                </a:lnTo>
                <a:lnTo>
                  <a:pt x="90" y="180"/>
                </a:lnTo>
                <a:lnTo>
                  <a:pt x="87" y="182"/>
                </a:lnTo>
                <a:lnTo>
                  <a:pt x="68" y="189"/>
                </a:lnTo>
                <a:lnTo>
                  <a:pt x="64" y="195"/>
                </a:lnTo>
                <a:lnTo>
                  <a:pt x="57" y="219"/>
                </a:lnTo>
                <a:lnTo>
                  <a:pt x="59" y="232"/>
                </a:lnTo>
                <a:lnTo>
                  <a:pt x="57" y="246"/>
                </a:lnTo>
                <a:lnTo>
                  <a:pt x="63" y="255"/>
                </a:lnTo>
                <a:lnTo>
                  <a:pt x="62" y="257"/>
                </a:lnTo>
                <a:lnTo>
                  <a:pt x="44" y="258"/>
                </a:lnTo>
                <a:lnTo>
                  <a:pt x="39" y="262"/>
                </a:lnTo>
                <a:lnTo>
                  <a:pt x="39" y="272"/>
                </a:lnTo>
                <a:lnTo>
                  <a:pt x="24" y="278"/>
                </a:lnTo>
                <a:lnTo>
                  <a:pt x="21" y="281"/>
                </a:lnTo>
                <a:lnTo>
                  <a:pt x="14" y="304"/>
                </a:lnTo>
                <a:lnTo>
                  <a:pt x="15" y="326"/>
                </a:lnTo>
                <a:lnTo>
                  <a:pt x="12" y="332"/>
                </a:lnTo>
                <a:lnTo>
                  <a:pt x="5" y="341"/>
                </a:lnTo>
                <a:lnTo>
                  <a:pt x="0" y="428"/>
                </a:lnTo>
                <a:close/>
              </a:path>
            </a:pathLst>
          </a:custGeom>
          <a:solidFill>
            <a:srgbClr val="66FFFF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Freeform 69"/>
          <p:cNvSpPr>
            <a:spLocks noChangeAspect="1"/>
          </p:cNvSpPr>
          <p:nvPr/>
        </p:nvSpPr>
        <p:spPr bwMode="auto">
          <a:xfrm>
            <a:off x="9372790" y="8686011"/>
            <a:ext cx="818781" cy="923703"/>
          </a:xfrm>
          <a:custGeom>
            <a:avLst/>
            <a:gdLst>
              <a:gd name="T0" fmla="*/ 21 w 276"/>
              <a:gd name="T1" fmla="*/ 260 h 312"/>
              <a:gd name="T2" fmla="*/ 15 w 276"/>
              <a:gd name="T3" fmla="*/ 273 h 312"/>
              <a:gd name="T4" fmla="*/ 6 w 276"/>
              <a:gd name="T5" fmla="*/ 296 h 312"/>
              <a:gd name="T6" fmla="*/ 23 w 276"/>
              <a:gd name="T7" fmla="*/ 297 h 312"/>
              <a:gd name="T8" fmla="*/ 35 w 276"/>
              <a:gd name="T9" fmla="*/ 308 h 312"/>
              <a:gd name="T10" fmla="*/ 71 w 276"/>
              <a:gd name="T11" fmla="*/ 276 h 312"/>
              <a:gd name="T12" fmla="*/ 89 w 276"/>
              <a:gd name="T13" fmla="*/ 273 h 312"/>
              <a:gd name="T14" fmla="*/ 99 w 276"/>
              <a:gd name="T15" fmla="*/ 267 h 312"/>
              <a:gd name="T16" fmla="*/ 117 w 276"/>
              <a:gd name="T17" fmla="*/ 252 h 312"/>
              <a:gd name="T18" fmla="*/ 125 w 276"/>
              <a:gd name="T19" fmla="*/ 252 h 312"/>
              <a:gd name="T20" fmla="*/ 134 w 276"/>
              <a:gd name="T21" fmla="*/ 237 h 312"/>
              <a:gd name="T22" fmla="*/ 158 w 276"/>
              <a:gd name="T23" fmla="*/ 213 h 312"/>
              <a:gd name="T24" fmla="*/ 170 w 276"/>
              <a:gd name="T25" fmla="*/ 195 h 312"/>
              <a:gd name="T26" fmla="*/ 173 w 276"/>
              <a:gd name="T27" fmla="*/ 177 h 312"/>
              <a:gd name="T28" fmla="*/ 164 w 276"/>
              <a:gd name="T29" fmla="*/ 161 h 312"/>
              <a:gd name="T30" fmla="*/ 175 w 276"/>
              <a:gd name="T31" fmla="*/ 147 h 312"/>
              <a:gd name="T32" fmla="*/ 180 w 276"/>
              <a:gd name="T33" fmla="*/ 138 h 312"/>
              <a:gd name="T34" fmla="*/ 185 w 276"/>
              <a:gd name="T35" fmla="*/ 126 h 312"/>
              <a:gd name="T36" fmla="*/ 191 w 276"/>
              <a:gd name="T37" fmla="*/ 120 h 312"/>
              <a:gd name="T38" fmla="*/ 194 w 276"/>
              <a:gd name="T39" fmla="*/ 122 h 312"/>
              <a:gd name="T40" fmla="*/ 203 w 276"/>
              <a:gd name="T41" fmla="*/ 127 h 312"/>
              <a:gd name="T42" fmla="*/ 217 w 276"/>
              <a:gd name="T43" fmla="*/ 156 h 312"/>
              <a:gd name="T44" fmla="*/ 218 w 276"/>
              <a:gd name="T45" fmla="*/ 179 h 312"/>
              <a:gd name="T46" fmla="*/ 227 w 276"/>
              <a:gd name="T47" fmla="*/ 189 h 312"/>
              <a:gd name="T48" fmla="*/ 234 w 276"/>
              <a:gd name="T49" fmla="*/ 213 h 312"/>
              <a:gd name="T50" fmla="*/ 255 w 276"/>
              <a:gd name="T51" fmla="*/ 222 h 312"/>
              <a:gd name="T52" fmla="*/ 265 w 276"/>
              <a:gd name="T53" fmla="*/ 206 h 312"/>
              <a:gd name="T54" fmla="*/ 269 w 276"/>
              <a:gd name="T55" fmla="*/ 164 h 312"/>
              <a:gd name="T56" fmla="*/ 267 w 276"/>
              <a:gd name="T57" fmla="*/ 126 h 312"/>
              <a:gd name="T58" fmla="*/ 272 w 276"/>
              <a:gd name="T59" fmla="*/ 99 h 312"/>
              <a:gd name="T60" fmla="*/ 272 w 276"/>
              <a:gd name="T61" fmla="*/ 80 h 312"/>
              <a:gd name="T62" fmla="*/ 251 w 276"/>
              <a:gd name="T63" fmla="*/ 65 h 312"/>
              <a:gd name="T64" fmla="*/ 225 w 276"/>
              <a:gd name="T65" fmla="*/ 69 h 312"/>
              <a:gd name="T66" fmla="*/ 213 w 276"/>
              <a:gd name="T67" fmla="*/ 36 h 312"/>
              <a:gd name="T68" fmla="*/ 186 w 276"/>
              <a:gd name="T69" fmla="*/ 43 h 312"/>
              <a:gd name="T70" fmla="*/ 155 w 276"/>
              <a:gd name="T71" fmla="*/ 57 h 312"/>
              <a:gd name="T72" fmla="*/ 149 w 276"/>
              <a:gd name="T73" fmla="*/ 37 h 312"/>
              <a:gd name="T74" fmla="*/ 125 w 276"/>
              <a:gd name="T75" fmla="*/ 9 h 312"/>
              <a:gd name="T76" fmla="*/ 90 w 276"/>
              <a:gd name="T77" fmla="*/ 31 h 312"/>
              <a:gd name="T78" fmla="*/ 90 w 276"/>
              <a:gd name="T79" fmla="*/ 38 h 312"/>
              <a:gd name="T80" fmla="*/ 80 w 276"/>
              <a:gd name="T81" fmla="*/ 53 h 312"/>
              <a:gd name="T82" fmla="*/ 62 w 276"/>
              <a:gd name="T83" fmla="*/ 63 h 312"/>
              <a:gd name="T84" fmla="*/ 67 w 276"/>
              <a:gd name="T85" fmla="*/ 79 h 312"/>
              <a:gd name="T86" fmla="*/ 63 w 276"/>
              <a:gd name="T87" fmla="*/ 90 h 312"/>
              <a:gd name="T88" fmla="*/ 55 w 276"/>
              <a:gd name="T89" fmla="*/ 114 h 312"/>
              <a:gd name="T90" fmla="*/ 45 w 276"/>
              <a:gd name="T91" fmla="*/ 120 h 312"/>
              <a:gd name="T92" fmla="*/ 49 w 276"/>
              <a:gd name="T93" fmla="*/ 137 h 312"/>
              <a:gd name="T94" fmla="*/ 57 w 276"/>
              <a:gd name="T95" fmla="*/ 158 h 312"/>
              <a:gd name="T96" fmla="*/ 42 w 276"/>
              <a:gd name="T97" fmla="*/ 165 h 312"/>
              <a:gd name="T98" fmla="*/ 29 w 276"/>
              <a:gd name="T99" fmla="*/ 193 h 312"/>
              <a:gd name="T100" fmla="*/ 19 w 276"/>
              <a:gd name="T101" fmla="*/ 215 h 312"/>
              <a:gd name="T102" fmla="*/ 1 w 276"/>
              <a:gd name="T103" fmla="*/ 237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76" h="312">
                <a:moveTo>
                  <a:pt x="0" y="242"/>
                </a:moveTo>
                <a:lnTo>
                  <a:pt x="3" y="252"/>
                </a:lnTo>
                <a:lnTo>
                  <a:pt x="6" y="254"/>
                </a:lnTo>
                <a:lnTo>
                  <a:pt x="19" y="259"/>
                </a:lnTo>
                <a:lnTo>
                  <a:pt x="21" y="260"/>
                </a:lnTo>
                <a:lnTo>
                  <a:pt x="21" y="263"/>
                </a:lnTo>
                <a:lnTo>
                  <a:pt x="20" y="264"/>
                </a:lnTo>
                <a:lnTo>
                  <a:pt x="19" y="266"/>
                </a:lnTo>
                <a:lnTo>
                  <a:pt x="17" y="270"/>
                </a:lnTo>
                <a:lnTo>
                  <a:pt x="15" y="273"/>
                </a:lnTo>
                <a:lnTo>
                  <a:pt x="15" y="281"/>
                </a:lnTo>
                <a:lnTo>
                  <a:pt x="14" y="288"/>
                </a:lnTo>
                <a:lnTo>
                  <a:pt x="12" y="290"/>
                </a:lnTo>
                <a:lnTo>
                  <a:pt x="9" y="294"/>
                </a:lnTo>
                <a:lnTo>
                  <a:pt x="6" y="296"/>
                </a:lnTo>
                <a:lnTo>
                  <a:pt x="6" y="297"/>
                </a:lnTo>
                <a:lnTo>
                  <a:pt x="8" y="300"/>
                </a:lnTo>
                <a:lnTo>
                  <a:pt x="11" y="300"/>
                </a:lnTo>
                <a:lnTo>
                  <a:pt x="14" y="296"/>
                </a:lnTo>
                <a:lnTo>
                  <a:pt x="23" y="297"/>
                </a:lnTo>
                <a:lnTo>
                  <a:pt x="24" y="300"/>
                </a:lnTo>
                <a:lnTo>
                  <a:pt x="23" y="303"/>
                </a:lnTo>
                <a:lnTo>
                  <a:pt x="23" y="312"/>
                </a:lnTo>
                <a:lnTo>
                  <a:pt x="32" y="312"/>
                </a:lnTo>
                <a:lnTo>
                  <a:pt x="35" y="308"/>
                </a:lnTo>
                <a:lnTo>
                  <a:pt x="47" y="296"/>
                </a:lnTo>
                <a:lnTo>
                  <a:pt x="53" y="283"/>
                </a:lnTo>
                <a:lnTo>
                  <a:pt x="66" y="281"/>
                </a:lnTo>
                <a:lnTo>
                  <a:pt x="69" y="277"/>
                </a:lnTo>
                <a:lnTo>
                  <a:pt x="71" y="276"/>
                </a:lnTo>
                <a:lnTo>
                  <a:pt x="77" y="279"/>
                </a:lnTo>
                <a:lnTo>
                  <a:pt x="78" y="277"/>
                </a:lnTo>
                <a:lnTo>
                  <a:pt x="83" y="275"/>
                </a:lnTo>
                <a:lnTo>
                  <a:pt x="86" y="276"/>
                </a:lnTo>
                <a:lnTo>
                  <a:pt x="89" y="273"/>
                </a:lnTo>
                <a:lnTo>
                  <a:pt x="92" y="273"/>
                </a:lnTo>
                <a:lnTo>
                  <a:pt x="95" y="273"/>
                </a:lnTo>
                <a:lnTo>
                  <a:pt x="96" y="271"/>
                </a:lnTo>
                <a:lnTo>
                  <a:pt x="96" y="269"/>
                </a:lnTo>
                <a:lnTo>
                  <a:pt x="99" y="267"/>
                </a:lnTo>
                <a:lnTo>
                  <a:pt x="102" y="269"/>
                </a:lnTo>
                <a:lnTo>
                  <a:pt x="109" y="259"/>
                </a:lnTo>
                <a:lnTo>
                  <a:pt x="111" y="255"/>
                </a:lnTo>
                <a:lnTo>
                  <a:pt x="114" y="252"/>
                </a:lnTo>
                <a:lnTo>
                  <a:pt x="117" y="252"/>
                </a:lnTo>
                <a:lnTo>
                  <a:pt x="115" y="247"/>
                </a:lnTo>
                <a:lnTo>
                  <a:pt x="117" y="245"/>
                </a:lnTo>
                <a:lnTo>
                  <a:pt x="121" y="248"/>
                </a:lnTo>
                <a:lnTo>
                  <a:pt x="125" y="249"/>
                </a:lnTo>
                <a:lnTo>
                  <a:pt x="125" y="252"/>
                </a:lnTo>
                <a:lnTo>
                  <a:pt x="127" y="249"/>
                </a:lnTo>
                <a:lnTo>
                  <a:pt x="129" y="248"/>
                </a:lnTo>
                <a:lnTo>
                  <a:pt x="133" y="243"/>
                </a:lnTo>
                <a:lnTo>
                  <a:pt x="134" y="240"/>
                </a:lnTo>
                <a:lnTo>
                  <a:pt x="134" y="237"/>
                </a:lnTo>
                <a:lnTo>
                  <a:pt x="144" y="227"/>
                </a:lnTo>
                <a:lnTo>
                  <a:pt x="145" y="224"/>
                </a:lnTo>
                <a:lnTo>
                  <a:pt x="147" y="222"/>
                </a:lnTo>
                <a:lnTo>
                  <a:pt x="153" y="217"/>
                </a:lnTo>
                <a:lnTo>
                  <a:pt x="158" y="213"/>
                </a:lnTo>
                <a:lnTo>
                  <a:pt x="162" y="211"/>
                </a:lnTo>
                <a:lnTo>
                  <a:pt x="163" y="209"/>
                </a:lnTo>
                <a:lnTo>
                  <a:pt x="164" y="204"/>
                </a:lnTo>
                <a:lnTo>
                  <a:pt x="168" y="197"/>
                </a:lnTo>
                <a:lnTo>
                  <a:pt x="170" y="195"/>
                </a:lnTo>
                <a:lnTo>
                  <a:pt x="174" y="189"/>
                </a:lnTo>
                <a:lnTo>
                  <a:pt x="173" y="186"/>
                </a:lnTo>
                <a:lnTo>
                  <a:pt x="173" y="183"/>
                </a:lnTo>
                <a:lnTo>
                  <a:pt x="173" y="180"/>
                </a:lnTo>
                <a:lnTo>
                  <a:pt x="173" y="177"/>
                </a:lnTo>
                <a:lnTo>
                  <a:pt x="173" y="175"/>
                </a:lnTo>
                <a:lnTo>
                  <a:pt x="170" y="175"/>
                </a:lnTo>
                <a:lnTo>
                  <a:pt x="167" y="173"/>
                </a:lnTo>
                <a:lnTo>
                  <a:pt x="165" y="168"/>
                </a:lnTo>
                <a:lnTo>
                  <a:pt x="164" y="161"/>
                </a:lnTo>
                <a:lnTo>
                  <a:pt x="167" y="158"/>
                </a:lnTo>
                <a:lnTo>
                  <a:pt x="167" y="156"/>
                </a:lnTo>
                <a:lnTo>
                  <a:pt x="167" y="153"/>
                </a:lnTo>
                <a:lnTo>
                  <a:pt x="169" y="153"/>
                </a:lnTo>
                <a:lnTo>
                  <a:pt x="175" y="147"/>
                </a:lnTo>
                <a:lnTo>
                  <a:pt x="176" y="144"/>
                </a:lnTo>
                <a:lnTo>
                  <a:pt x="179" y="145"/>
                </a:lnTo>
                <a:lnTo>
                  <a:pt x="179" y="143"/>
                </a:lnTo>
                <a:lnTo>
                  <a:pt x="181" y="140"/>
                </a:lnTo>
                <a:lnTo>
                  <a:pt x="180" y="138"/>
                </a:lnTo>
                <a:lnTo>
                  <a:pt x="181" y="137"/>
                </a:lnTo>
                <a:lnTo>
                  <a:pt x="181" y="134"/>
                </a:lnTo>
                <a:lnTo>
                  <a:pt x="181" y="133"/>
                </a:lnTo>
                <a:lnTo>
                  <a:pt x="182" y="128"/>
                </a:lnTo>
                <a:lnTo>
                  <a:pt x="185" y="126"/>
                </a:lnTo>
                <a:lnTo>
                  <a:pt x="187" y="126"/>
                </a:lnTo>
                <a:lnTo>
                  <a:pt x="189" y="126"/>
                </a:lnTo>
                <a:lnTo>
                  <a:pt x="189" y="123"/>
                </a:lnTo>
                <a:lnTo>
                  <a:pt x="191" y="122"/>
                </a:lnTo>
                <a:lnTo>
                  <a:pt x="191" y="120"/>
                </a:lnTo>
                <a:lnTo>
                  <a:pt x="194" y="114"/>
                </a:lnTo>
                <a:lnTo>
                  <a:pt x="195" y="113"/>
                </a:lnTo>
                <a:lnTo>
                  <a:pt x="197" y="116"/>
                </a:lnTo>
                <a:lnTo>
                  <a:pt x="195" y="119"/>
                </a:lnTo>
                <a:lnTo>
                  <a:pt x="194" y="122"/>
                </a:lnTo>
                <a:lnTo>
                  <a:pt x="195" y="123"/>
                </a:lnTo>
                <a:lnTo>
                  <a:pt x="197" y="125"/>
                </a:lnTo>
                <a:lnTo>
                  <a:pt x="199" y="123"/>
                </a:lnTo>
                <a:lnTo>
                  <a:pt x="203" y="125"/>
                </a:lnTo>
                <a:lnTo>
                  <a:pt x="203" y="127"/>
                </a:lnTo>
                <a:lnTo>
                  <a:pt x="204" y="132"/>
                </a:lnTo>
                <a:lnTo>
                  <a:pt x="204" y="139"/>
                </a:lnTo>
                <a:lnTo>
                  <a:pt x="204" y="140"/>
                </a:lnTo>
                <a:lnTo>
                  <a:pt x="216" y="150"/>
                </a:lnTo>
                <a:lnTo>
                  <a:pt x="217" y="156"/>
                </a:lnTo>
                <a:lnTo>
                  <a:pt x="218" y="165"/>
                </a:lnTo>
                <a:lnTo>
                  <a:pt x="222" y="170"/>
                </a:lnTo>
                <a:lnTo>
                  <a:pt x="221" y="171"/>
                </a:lnTo>
                <a:lnTo>
                  <a:pt x="217" y="174"/>
                </a:lnTo>
                <a:lnTo>
                  <a:pt x="218" y="179"/>
                </a:lnTo>
                <a:lnTo>
                  <a:pt x="219" y="181"/>
                </a:lnTo>
                <a:lnTo>
                  <a:pt x="219" y="183"/>
                </a:lnTo>
                <a:lnTo>
                  <a:pt x="223" y="186"/>
                </a:lnTo>
                <a:lnTo>
                  <a:pt x="224" y="188"/>
                </a:lnTo>
                <a:lnTo>
                  <a:pt x="227" y="189"/>
                </a:lnTo>
                <a:lnTo>
                  <a:pt x="228" y="194"/>
                </a:lnTo>
                <a:lnTo>
                  <a:pt x="228" y="197"/>
                </a:lnTo>
                <a:lnTo>
                  <a:pt x="230" y="206"/>
                </a:lnTo>
                <a:lnTo>
                  <a:pt x="234" y="211"/>
                </a:lnTo>
                <a:lnTo>
                  <a:pt x="234" y="213"/>
                </a:lnTo>
                <a:lnTo>
                  <a:pt x="236" y="219"/>
                </a:lnTo>
                <a:lnTo>
                  <a:pt x="243" y="222"/>
                </a:lnTo>
                <a:lnTo>
                  <a:pt x="248" y="222"/>
                </a:lnTo>
                <a:lnTo>
                  <a:pt x="251" y="222"/>
                </a:lnTo>
                <a:lnTo>
                  <a:pt x="255" y="222"/>
                </a:lnTo>
                <a:lnTo>
                  <a:pt x="258" y="221"/>
                </a:lnTo>
                <a:lnTo>
                  <a:pt x="259" y="219"/>
                </a:lnTo>
                <a:lnTo>
                  <a:pt x="261" y="215"/>
                </a:lnTo>
                <a:lnTo>
                  <a:pt x="264" y="211"/>
                </a:lnTo>
                <a:lnTo>
                  <a:pt x="265" y="206"/>
                </a:lnTo>
                <a:lnTo>
                  <a:pt x="266" y="195"/>
                </a:lnTo>
                <a:lnTo>
                  <a:pt x="264" y="182"/>
                </a:lnTo>
                <a:lnTo>
                  <a:pt x="266" y="176"/>
                </a:lnTo>
                <a:lnTo>
                  <a:pt x="269" y="174"/>
                </a:lnTo>
                <a:lnTo>
                  <a:pt x="269" y="164"/>
                </a:lnTo>
                <a:lnTo>
                  <a:pt x="267" y="157"/>
                </a:lnTo>
                <a:lnTo>
                  <a:pt x="269" y="149"/>
                </a:lnTo>
                <a:lnTo>
                  <a:pt x="267" y="140"/>
                </a:lnTo>
                <a:lnTo>
                  <a:pt x="267" y="127"/>
                </a:lnTo>
                <a:lnTo>
                  <a:pt x="267" y="126"/>
                </a:lnTo>
                <a:lnTo>
                  <a:pt x="263" y="120"/>
                </a:lnTo>
                <a:lnTo>
                  <a:pt x="263" y="111"/>
                </a:lnTo>
                <a:lnTo>
                  <a:pt x="260" y="111"/>
                </a:lnTo>
                <a:lnTo>
                  <a:pt x="255" y="108"/>
                </a:lnTo>
                <a:lnTo>
                  <a:pt x="272" y="99"/>
                </a:lnTo>
                <a:lnTo>
                  <a:pt x="276" y="93"/>
                </a:lnTo>
                <a:lnTo>
                  <a:pt x="275" y="89"/>
                </a:lnTo>
                <a:lnTo>
                  <a:pt x="276" y="86"/>
                </a:lnTo>
                <a:lnTo>
                  <a:pt x="275" y="85"/>
                </a:lnTo>
                <a:lnTo>
                  <a:pt x="272" y="80"/>
                </a:lnTo>
                <a:lnTo>
                  <a:pt x="271" y="78"/>
                </a:lnTo>
                <a:lnTo>
                  <a:pt x="269" y="69"/>
                </a:lnTo>
                <a:lnTo>
                  <a:pt x="266" y="66"/>
                </a:lnTo>
                <a:lnTo>
                  <a:pt x="263" y="65"/>
                </a:lnTo>
                <a:lnTo>
                  <a:pt x="251" y="65"/>
                </a:lnTo>
                <a:lnTo>
                  <a:pt x="246" y="63"/>
                </a:lnTo>
                <a:lnTo>
                  <a:pt x="235" y="62"/>
                </a:lnTo>
                <a:lnTo>
                  <a:pt x="233" y="62"/>
                </a:lnTo>
                <a:lnTo>
                  <a:pt x="231" y="66"/>
                </a:lnTo>
                <a:lnTo>
                  <a:pt x="225" y="69"/>
                </a:lnTo>
                <a:lnTo>
                  <a:pt x="217" y="69"/>
                </a:lnTo>
                <a:lnTo>
                  <a:pt x="217" y="66"/>
                </a:lnTo>
                <a:lnTo>
                  <a:pt x="221" y="50"/>
                </a:lnTo>
                <a:lnTo>
                  <a:pt x="217" y="37"/>
                </a:lnTo>
                <a:lnTo>
                  <a:pt x="213" y="36"/>
                </a:lnTo>
                <a:lnTo>
                  <a:pt x="207" y="35"/>
                </a:lnTo>
                <a:lnTo>
                  <a:pt x="204" y="36"/>
                </a:lnTo>
                <a:lnTo>
                  <a:pt x="198" y="37"/>
                </a:lnTo>
                <a:lnTo>
                  <a:pt x="192" y="39"/>
                </a:lnTo>
                <a:lnTo>
                  <a:pt x="186" y="43"/>
                </a:lnTo>
                <a:lnTo>
                  <a:pt x="179" y="57"/>
                </a:lnTo>
                <a:lnTo>
                  <a:pt x="175" y="60"/>
                </a:lnTo>
                <a:lnTo>
                  <a:pt x="171" y="59"/>
                </a:lnTo>
                <a:lnTo>
                  <a:pt x="167" y="60"/>
                </a:lnTo>
                <a:lnTo>
                  <a:pt x="155" y="57"/>
                </a:lnTo>
                <a:lnTo>
                  <a:pt x="155" y="53"/>
                </a:lnTo>
                <a:lnTo>
                  <a:pt x="152" y="49"/>
                </a:lnTo>
                <a:lnTo>
                  <a:pt x="151" y="44"/>
                </a:lnTo>
                <a:lnTo>
                  <a:pt x="149" y="43"/>
                </a:lnTo>
                <a:lnTo>
                  <a:pt x="149" y="37"/>
                </a:lnTo>
                <a:lnTo>
                  <a:pt x="146" y="32"/>
                </a:lnTo>
                <a:lnTo>
                  <a:pt x="140" y="9"/>
                </a:lnTo>
                <a:lnTo>
                  <a:pt x="138" y="6"/>
                </a:lnTo>
                <a:lnTo>
                  <a:pt x="129" y="9"/>
                </a:lnTo>
                <a:lnTo>
                  <a:pt x="125" y="9"/>
                </a:lnTo>
                <a:lnTo>
                  <a:pt x="114" y="7"/>
                </a:lnTo>
                <a:lnTo>
                  <a:pt x="105" y="1"/>
                </a:lnTo>
                <a:lnTo>
                  <a:pt x="98" y="2"/>
                </a:lnTo>
                <a:lnTo>
                  <a:pt x="95" y="0"/>
                </a:lnTo>
                <a:lnTo>
                  <a:pt x="90" y="31"/>
                </a:lnTo>
                <a:lnTo>
                  <a:pt x="89" y="31"/>
                </a:lnTo>
                <a:lnTo>
                  <a:pt x="86" y="26"/>
                </a:lnTo>
                <a:lnTo>
                  <a:pt x="84" y="25"/>
                </a:lnTo>
                <a:lnTo>
                  <a:pt x="86" y="37"/>
                </a:lnTo>
                <a:lnTo>
                  <a:pt x="90" y="38"/>
                </a:lnTo>
                <a:lnTo>
                  <a:pt x="89" y="43"/>
                </a:lnTo>
                <a:lnTo>
                  <a:pt x="86" y="51"/>
                </a:lnTo>
                <a:lnTo>
                  <a:pt x="85" y="55"/>
                </a:lnTo>
                <a:lnTo>
                  <a:pt x="83" y="54"/>
                </a:lnTo>
                <a:lnTo>
                  <a:pt x="80" y="53"/>
                </a:lnTo>
                <a:lnTo>
                  <a:pt x="74" y="63"/>
                </a:lnTo>
                <a:lnTo>
                  <a:pt x="72" y="63"/>
                </a:lnTo>
                <a:lnTo>
                  <a:pt x="68" y="63"/>
                </a:lnTo>
                <a:lnTo>
                  <a:pt x="66" y="62"/>
                </a:lnTo>
                <a:lnTo>
                  <a:pt x="62" y="63"/>
                </a:lnTo>
                <a:lnTo>
                  <a:pt x="61" y="67"/>
                </a:lnTo>
                <a:lnTo>
                  <a:pt x="63" y="66"/>
                </a:lnTo>
                <a:lnTo>
                  <a:pt x="63" y="75"/>
                </a:lnTo>
                <a:lnTo>
                  <a:pt x="66" y="75"/>
                </a:lnTo>
                <a:lnTo>
                  <a:pt x="67" y="79"/>
                </a:lnTo>
                <a:lnTo>
                  <a:pt x="68" y="79"/>
                </a:lnTo>
                <a:lnTo>
                  <a:pt x="69" y="84"/>
                </a:lnTo>
                <a:lnTo>
                  <a:pt x="67" y="85"/>
                </a:lnTo>
                <a:lnTo>
                  <a:pt x="66" y="89"/>
                </a:lnTo>
                <a:lnTo>
                  <a:pt x="63" y="90"/>
                </a:lnTo>
                <a:lnTo>
                  <a:pt x="62" y="91"/>
                </a:lnTo>
                <a:lnTo>
                  <a:pt x="61" y="103"/>
                </a:lnTo>
                <a:lnTo>
                  <a:pt x="62" y="105"/>
                </a:lnTo>
                <a:lnTo>
                  <a:pt x="62" y="108"/>
                </a:lnTo>
                <a:lnTo>
                  <a:pt x="55" y="114"/>
                </a:lnTo>
                <a:lnTo>
                  <a:pt x="53" y="111"/>
                </a:lnTo>
                <a:lnTo>
                  <a:pt x="50" y="113"/>
                </a:lnTo>
                <a:lnTo>
                  <a:pt x="48" y="111"/>
                </a:lnTo>
                <a:lnTo>
                  <a:pt x="44" y="114"/>
                </a:lnTo>
                <a:lnTo>
                  <a:pt x="45" y="120"/>
                </a:lnTo>
                <a:lnTo>
                  <a:pt x="48" y="122"/>
                </a:lnTo>
                <a:lnTo>
                  <a:pt x="50" y="122"/>
                </a:lnTo>
                <a:lnTo>
                  <a:pt x="50" y="131"/>
                </a:lnTo>
                <a:lnTo>
                  <a:pt x="47" y="133"/>
                </a:lnTo>
                <a:lnTo>
                  <a:pt x="49" y="137"/>
                </a:lnTo>
                <a:lnTo>
                  <a:pt x="53" y="141"/>
                </a:lnTo>
                <a:lnTo>
                  <a:pt x="53" y="143"/>
                </a:lnTo>
                <a:lnTo>
                  <a:pt x="53" y="146"/>
                </a:lnTo>
                <a:lnTo>
                  <a:pt x="55" y="149"/>
                </a:lnTo>
                <a:lnTo>
                  <a:pt x="57" y="158"/>
                </a:lnTo>
                <a:lnTo>
                  <a:pt x="53" y="159"/>
                </a:lnTo>
                <a:lnTo>
                  <a:pt x="50" y="162"/>
                </a:lnTo>
                <a:lnTo>
                  <a:pt x="44" y="161"/>
                </a:lnTo>
                <a:lnTo>
                  <a:pt x="41" y="163"/>
                </a:lnTo>
                <a:lnTo>
                  <a:pt x="42" y="165"/>
                </a:lnTo>
                <a:lnTo>
                  <a:pt x="38" y="169"/>
                </a:lnTo>
                <a:lnTo>
                  <a:pt x="36" y="170"/>
                </a:lnTo>
                <a:lnTo>
                  <a:pt x="36" y="186"/>
                </a:lnTo>
                <a:lnTo>
                  <a:pt x="30" y="191"/>
                </a:lnTo>
                <a:lnTo>
                  <a:pt x="29" y="193"/>
                </a:lnTo>
                <a:lnTo>
                  <a:pt x="31" y="197"/>
                </a:lnTo>
                <a:lnTo>
                  <a:pt x="30" y="199"/>
                </a:lnTo>
                <a:lnTo>
                  <a:pt x="27" y="200"/>
                </a:lnTo>
                <a:lnTo>
                  <a:pt x="24" y="204"/>
                </a:lnTo>
                <a:lnTo>
                  <a:pt x="19" y="215"/>
                </a:lnTo>
                <a:lnTo>
                  <a:pt x="6" y="225"/>
                </a:lnTo>
                <a:lnTo>
                  <a:pt x="5" y="230"/>
                </a:lnTo>
                <a:lnTo>
                  <a:pt x="3" y="233"/>
                </a:lnTo>
                <a:lnTo>
                  <a:pt x="2" y="235"/>
                </a:lnTo>
                <a:lnTo>
                  <a:pt x="1" y="237"/>
                </a:lnTo>
                <a:lnTo>
                  <a:pt x="0" y="24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Freeform 70"/>
          <p:cNvSpPr>
            <a:spLocks noChangeAspect="1"/>
          </p:cNvSpPr>
          <p:nvPr/>
        </p:nvSpPr>
        <p:spPr bwMode="auto">
          <a:xfrm>
            <a:off x="9286174" y="7966682"/>
            <a:ext cx="714290" cy="821544"/>
          </a:xfrm>
          <a:custGeom>
            <a:avLst/>
            <a:gdLst>
              <a:gd name="T0" fmla="*/ 2 w 241"/>
              <a:gd name="T1" fmla="*/ 135 h 278"/>
              <a:gd name="T2" fmla="*/ 7 w 241"/>
              <a:gd name="T3" fmla="*/ 123 h 278"/>
              <a:gd name="T4" fmla="*/ 14 w 241"/>
              <a:gd name="T5" fmla="*/ 122 h 278"/>
              <a:gd name="T6" fmla="*/ 23 w 241"/>
              <a:gd name="T7" fmla="*/ 126 h 278"/>
              <a:gd name="T8" fmla="*/ 35 w 241"/>
              <a:gd name="T9" fmla="*/ 124 h 278"/>
              <a:gd name="T10" fmla="*/ 40 w 241"/>
              <a:gd name="T11" fmla="*/ 111 h 278"/>
              <a:gd name="T12" fmla="*/ 43 w 241"/>
              <a:gd name="T13" fmla="*/ 110 h 278"/>
              <a:gd name="T14" fmla="*/ 58 w 241"/>
              <a:gd name="T15" fmla="*/ 116 h 278"/>
              <a:gd name="T16" fmla="*/ 64 w 241"/>
              <a:gd name="T17" fmla="*/ 120 h 278"/>
              <a:gd name="T18" fmla="*/ 71 w 241"/>
              <a:gd name="T19" fmla="*/ 116 h 278"/>
              <a:gd name="T20" fmla="*/ 73 w 241"/>
              <a:gd name="T21" fmla="*/ 106 h 278"/>
              <a:gd name="T22" fmla="*/ 83 w 241"/>
              <a:gd name="T23" fmla="*/ 80 h 278"/>
              <a:gd name="T24" fmla="*/ 94 w 241"/>
              <a:gd name="T25" fmla="*/ 74 h 278"/>
              <a:gd name="T26" fmla="*/ 101 w 241"/>
              <a:gd name="T27" fmla="*/ 80 h 278"/>
              <a:gd name="T28" fmla="*/ 118 w 241"/>
              <a:gd name="T29" fmla="*/ 80 h 278"/>
              <a:gd name="T30" fmla="*/ 128 w 241"/>
              <a:gd name="T31" fmla="*/ 70 h 278"/>
              <a:gd name="T32" fmla="*/ 119 w 241"/>
              <a:gd name="T33" fmla="*/ 61 h 278"/>
              <a:gd name="T34" fmla="*/ 116 w 241"/>
              <a:gd name="T35" fmla="*/ 45 h 278"/>
              <a:gd name="T36" fmla="*/ 113 w 241"/>
              <a:gd name="T37" fmla="*/ 34 h 278"/>
              <a:gd name="T38" fmla="*/ 119 w 241"/>
              <a:gd name="T39" fmla="*/ 25 h 278"/>
              <a:gd name="T40" fmla="*/ 125 w 241"/>
              <a:gd name="T41" fmla="*/ 16 h 278"/>
              <a:gd name="T42" fmla="*/ 144 w 241"/>
              <a:gd name="T43" fmla="*/ 28 h 278"/>
              <a:gd name="T44" fmla="*/ 162 w 241"/>
              <a:gd name="T45" fmla="*/ 33 h 278"/>
              <a:gd name="T46" fmla="*/ 166 w 241"/>
              <a:gd name="T47" fmla="*/ 31 h 278"/>
              <a:gd name="T48" fmla="*/ 173 w 241"/>
              <a:gd name="T49" fmla="*/ 36 h 278"/>
              <a:gd name="T50" fmla="*/ 179 w 241"/>
              <a:gd name="T51" fmla="*/ 32 h 278"/>
              <a:gd name="T52" fmla="*/ 179 w 241"/>
              <a:gd name="T53" fmla="*/ 18 h 278"/>
              <a:gd name="T54" fmla="*/ 188 w 241"/>
              <a:gd name="T55" fmla="*/ 4 h 278"/>
              <a:gd name="T56" fmla="*/ 202 w 241"/>
              <a:gd name="T57" fmla="*/ 1 h 278"/>
              <a:gd name="T58" fmla="*/ 203 w 241"/>
              <a:gd name="T59" fmla="*/ 6 h 278"/>
              <a:gd name="T60" fmla="*/ 212 w 241"/>
              <a:gd name="T61" fmla="*/ 15 h 278"/>
              <a:gd name="T62" fmla="*/ 223 w 241"/>
              <a:gd name="T63" fmla="*/ 38 h 278"/>
              <a:gd name="T64" fmla="*/ 240 w 241"/>
              <a:gd name="T65" fmla="*/ 72 h 278"/>
              <a:gd name="T66" fmla="*/ 232 w 241"/>
              <a:gd name="T67" fmla="*/ 73 h 278"/>
              <a:gd name="T68" fmla="*/ 221 w 241"/>
              <a:gd name="T69" fmla="*/ 82 h 278"/>
              <a:gd name="T70" fmla="*/ 206 w 241"/>
              <a:gd name="T71" fmla="*/ 84 h 278"/>
              <a:gd name="T72" fmla="*/ 197 w 241"/>
              <a:gd name="T73" fmla="*/ 78 h 278"/>
              <a:gd name="T74" fmla="*/ 184 w 241"/>
              <a:gd name="T75" fmla="*/ 112 h 278"/>
              <a:gd name="T76" fmla="*/ 170 w 241"/>
              <a:gd name="T77" fmla="*/ 132 h 278"/>
              <a:gd name="T78" fmla="*/ 163 w 241"/>
              <a:gd name="T79" fmla="*/ 142 h 278"/>
              <a:gd name="T80" fmla="*/ 162 w 241"/>
              <a:gd name="T81" fmla="*/ 158 h 278"/>
              <a:gd name="T82" fmla="*/ 139 w 241"/>
              <a:gd name="T83" fmla="*/ 169 h 278"/>
              <a:gd name="T84" fmla="*/ 124 w 241"/>
              <a:gd name="T85" fmla="*/ 172 h 278"/>
              <a:gd name="T86" fmla="*/ 113 w 241"/>
              <a:gd name="T87" fmla="*/ 208 h 278"/>
              <a:gd name="T88" fmla="*/ 102 w 241"/>
              <a:gd name="T89" fmla="*/ 220 h 278"/>
              <a:gd name="T90" fmla="*/ 114 w 241"/>
              <a:gd name="T91" fmla="*/ 231 h 278"/>
              <a:gd name="T92" fmla="*/ 121 w 241"/>
              <a:gd name="T93" fmla="*/ 234 h 278"/>
              <a:gd name="T94" fmla="*/ 124 w 241"/>
              <a:gd name="T95" fmla="*/ 241 h 278"/>
              <a:gd name="T96" fmla="*/ 118 w 241"/>
              <a:gd name="T97" fmla="*/ 272 h 278"/>
              <a:gd name="T98" fmla="*/ 113 w 241"/>
              <a:gd name="T99" fmla="*/ 266 h 278"/>
              <a:gd name="T100" fmla="*/ 78 w 241"/>
              <a:gd name="T101" fmla="*/ 270 h 278"/>
              <a:gd name="T102" fmla="*/ 58 w 241"/>
              <a:gd name="T103" fmla="*/ 259 h 278"/>
              <a:gd name="T104" fmla="*/ 50 w 241"/>
              <a:gd name="T105" fmla="*/ 247 h 278"/>
              <a:gd name="T106" fmla="*/ 41 w 241"/>
              <a:gd name="T107" fmla="*/ 235 h 278"/>
              <a:gd name="T108" fmla="*/ 22 w 241"/>
              <a:gd name="T109" fmla="*/ 216 h 278"/>
              <a:gd name="T110" fmla="*/ 16 w 241"/>
              <a:gd name="T111" fmla="*/ 208 h 278"/>
              <a:gd name="T112" fmla="*/ 8 w 241"/>
              <a:gd name="T113" fmla="*/ 177 h 278"/>
              <a:gd name="T114" fmla="*/ 0 w 241"/>
              <a:gd name="T115" fmla="*/ 15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41" h="278">
                <a:moveTo>
                  <a:pt x="0" y="150"/>
                </a:moveTo>
                <a:lnTo>
                  <a:pt x="2" y="135"/>
                </a:lnTo>
                <a:lnTo>
                  <a:pt x="6" y="132"/>
                </a:lnTo>
                <a:lnTo>
                  <a:pt x="7" y="123"/>
                </a:lnTo>
                <a:lnTo>
                  <a:pt x="12" y="121"/>
                </a:lnTo>
                <a:lnTo>
                  <a:pt x="14" y="122"/>
                </a:lnTo>
                <a:lnTo>
                  <a:pt x="18" y="122"/>
                </a:lnTo>
                <a:lnTo>
                  <a:pt x="23" y="126"/>
                </a:lnTo>
                <a:lnTo>
                  <a:pt x="32" y="126"/>
                </a:lnTo>
                <a:lnTo>
                  <a:pt x="35" y="124"/>
                </a:lnTo>
                <a:lnTo>
                  <a:pt x="36" y="122"/>
                </a:lnTo>
                <a:lnTo>
                  <a:pt x="40" y="111"/>
                </a:lnTo>
                <a:lnTo>
                  <a:pt x="41" y="110"/>
                </a:lnTo>
                <a:lnTo>
                  <a:pt x="43" y="110"/>
                </a:lnTo>
                <a:lnTo>
                  <a:pt x="50" y="112"/>
                </a:lnTo>
                <a:lnTo>
                  <a:pt x="58" y="116"/>
                </a:lnTo>
                <a:lnTo>
                  <a:pt x="61" y="116"/>
                </a:lnTo>
                <a:lnTo>
                  <a:pt x="64" y="120"/>
                </a:lnTo>
                <a:lnTo>
                  <a:pt x="66" y="120"/>
                </a:lnTo>
                <a:lnTo>
                  <a:pt x="71" y="116"/>
                </a:lnTo>
                <a:lnTo>
                  <a:pt x="73" y="112"/>
                </a:lnTo>
                <a:lnTo>
                  <a:pt x="73" y="106"/>
                </a:lnTo>
                <a:lnTo>
                  <a:pt x="76" y="98"/>
                </a:lnTo>
                <a:lnTo>
                  <a:pt x="83" y="80"/>
                </a:lnTo>
                <a:lnTo>
                  <a:pt x="85" y="75"/>
                </a:lnTo>
                <a:lnTo>
                  <a:pt x="94" y="74"/>
                </a:lnTo>
                <a:lnTo>
                  <a:pt x="95" y="78"/>
                </a:lnTo>
                <a:lnTo>
                  <a:pt x="101" y="80"/>
                </a:lnTo>
                <a:lnTo>
                  <a:pt x="108" y="84"/>
                </a:lnTo>
                <a:lnTo>
                  <a:pt x="118" y="80"/>
                </a:lnTo>
                <a:lnTo>
                  <a:pt x="119" y="75"/>
                </a:lnTo>
                <a:lnTo>
                  <a:pt x="128" y="70"/>
                </a:lnTo>
                <a:lnTo>
                  <a:pt x="128" y="61"/>
                </a:lnTo>
                <a:lnTo>
                  <a:pt x="119" y="61"/>
                </a:lnTo>
                <a:lnTo>
                  <a:pt x="116" y="56"/>
                </a:lnTo>
                <a:lnTo>
                  <a:pt x="116" y="45"/>
                </a:lnTo>
                <a:lnTo>
                  <a:pt x="113" y="44"/>
                </a:lnTo>
                <a:lnTo>
                  <a:pt x="113" y="34"/>
                </a:lnTo>
                <a:lnTo>
                  <a:pt x="118" y="30"/>
                </a:lnTo>
                <a:lnTo>
                  <a:pt x="119" y="25"/>
                </a:lnTo>
                <a:lnTo>
                  <a:pt x="121" y="18"/>
                </a:lnTo>
                <a:lnTo>
                  <a:pt x="125" y="16"/>
                </a:lnTo>
                <a:lnTo>
                  <a:pt x="134" y="20"/>
                </a:lnTo>
                <a:lnTo>
                  <a:pt x="144" y="28"/>
                </a:lnTo>
                <a:lnTo>
                  <a:pt x="156" y="33"/>
                </a:lnTo>
                <a:lnTo>
                  <a:pt x="162" y="33"/>
                </a:lnTo>
                <a:lnTo>
                  <a:pt x="164" y="31"/>
                </a:lnTo>
                <a:lnTo>
                  <a:pt x="166" y="31"/>
                </a:lnTo>
                <a:lnTo>
                  <a:pt x="170" y="33"/>
                </a:lnTo>
                <a:lnTo>
                  <a:pt x="173" y="36"/>
                </a:lnTo>
                <a:lnTo>
                  <a:pt x="176" y="36"/>
                </a:lnTo>
                <a:lnTo>
                  <a:pt x="179" y="32"/>
                </a:lnTo>
                <a:lnTo>
                  <a:pt x="180" y="21"/>
                </a:lnTo>
                <a:lnTo>
                  <a:pt x="179" y="18"/>
                </a:lnTo>
                <a:lnTo>
                  <a:pt x="181" y="14"/>
                </a:lnTo>
                <a:lnTo>
                  <a:pt x="188" y="4"/>
                </a:lnTo>
                <a:lnTo>
                  <a:pt x="193" y="0"/>
                </a:lnTo>
                <a:lnTo>
                  <a:pt x="202" y="1"/>
                </a:lnTo>
                <a:lnTo>
                  <a:pt x="200" y="4"/>
                </a:lnTo>
                <a:lnTo>
                  <a:pt x="203" y="6"/>
                </a:lnTo>
                <a:lnTo>
                  <a:pt x="210" y="1"/>
                </a:lnTo>
                <a:lnTo>
                  <a:pt x="212" y="15"/>
                </a:lnTo>
                <a:lnTo>
                  <a:pt x="215" y="16"/>
                </a:lnTo>
                <a:lnTo>
                  <a:pt x="223" y="38"/>
                </a:lnTo>
                <a:lnTo>
                  <a:pt x="241" y="68"/>
                </a:lnTo>
                <a:lnTo>
                  <a:pt x="240" y="72"/>
                </a:lnTo>
                <a:lnTo>
                  <a:pt x="235" y="73"/>
                </a:lnTo>
                <a:lnTo>
                  <a:pt x="232" y="73"/>
                </a:lnTo>
                <a:lnTo>
                  <a:pt x="227" y="74"/>
                </a:lnTo>
                <a:lnTo>
                  <a:pt x="221" y="82"/>
                </a:lnTo>
                <a:lnTo>
                  <a:pt x="216" y="84"/>
                </a:lnTo>
                <a:lnTo>
                  <a:pt x="206" y="84"/>
                </a:lnTo>
                <a:lnTo>
                  <a:pt x="198" y="78"/>
                </a:lnTo>
                <a:lnTo>
                  <a:pt x="197" y="78"/>
                </a:lnTo>
                <a:lnTo>
                  <a:pt x="194" y="88"/>
                </a:lnTo>
                <a:lnTo>
                  <a:pt x="184" y="112"/>
                </a:lnTo>
                <a:lnTo>
                  <a:pt x="170" y="127"/>
                </a:lnTo>
                <a:lnTo>
                  <a:pt x="170" y="132"/>
                </a:lnTo>
                <a:lnTo>
                  <a:pt x="164" y="138"/>
                </a:lnTo>
                <a:lnTo>
                  <a:pt x="163" y="142"/>
                </a:lnTo>
                <a:lnTo>
                  <a:pt x="167" y="154"/>
                </a:lnTo>
                <a:lnTo>
                  <a:pt x="162" y="158"/>
                </a:lnTo>
                <a:lnTo>
                  <a:pt x="149" y="163"/>
                </a:lnTo>
                <a:lnTo>
                  <a:pt x="139" y="169"/>
                </a:lnTo>
                <a:lnTo>
                  <a:pt x="130" y="172"/>
                </a:lnTo>
                <a:lnTo>
                  <a:pt x="124" y="172"/>
                </a:lnTo>
                <a:lnTo>
                  <a:pt x="116" y="176"/>
                </a:lnTo>
                <a:lnTo>
                  <a:pt x="113" y="208"/>
                </a:lnTo>
                <a:lnTo>
                  <a:pt x="110" y="213"/>
                </a:lnTo>
                <a:lnTo>
                  <a:pt x="102" y="220"/>
                </a:lnTo>
                <a:lnTo>
                  <a:pt x="102" y="223"/>
                </a:lnTo>
                <a:lnTo>
                  <a:pt x="114" y="231"/>
                </a:lnTo>
                <a:lnTo>
                  <a:pt x="119" y="235"/>
                </a:lnTo>
                <a:lnTo>
                  <a:pt x="121" y="234"/>
                </a:lnTo>
                <a:lnTo>
                  <a:pt x="121" y="236"/>
                </a:lnTo>
                <a:lnTo>
                  <a:pt x="124" y="241"/>
                </a:lnTo>
                <a:lnTo>
                  <a:pt x="119" y="272"/>
                </a:lnTo>
                <a:lnTo>
                  <a:pt x="118" y="272"/>
                </a:lnTo>
                <a:lnTo>
                  <a:pt x="115" y="267"/>
                </a:lnTo>
                <a:lnTo>
                  <a:pt x="113" y="266"/>
                </a:lnTo>
                <a:lnTo>
                  <a:pt x="115" y="278"/>
                </a:lnTo>
                <a:lnTo>
                  <a:pt x="78" y="270"/>
                </a:lnTo>
                <a:lnTo>
                  <a:pt x="74" y="267"/>
                </a:lnTo>
                <a:lnTo>
                  <a:pt x="58" y="259"/>
                </a:lnTo>
                <a:lnTo>
                  <a:pt x="53" y="253"/>
                </a:lnTo>
                <a:lnTo>
                  <a:pt x="50" y="247"/>
                </a:lnTo>
                <a:lnTo>
                  <a:pt x="41" y="238"/>
                </a:lnTo>
                <a:lnTo>
                  <a:pt x="41" y="235"/>
                </a:lnTo>
                <a:lnTo>
                  <a:pt x="26" y="224"/>
                </a:lnTo>
                <a:lnTo>
                  <a:pt x="22" y="216"/>
                </a:lnTo>
                <a:lnTo>
                  <a:pt x="19" y="214"/>
                </a:lnTo>
                <a:lnTo>
                  <a:pt x="16" y="208"/>
                </a:lnTo>
                <a:lnTo>
                  <a:pt x="13" y="180"/>
                </a:lnTo>
                <a:lnTo>
                  <a:pt x="8" y="177"/>
                </a:lnTo>
                <a:lnTo>
                  <a:pt x="2" y="163"/>
                </a:lnTo>
                <a:lnTo>
                  <a:pt x="0" y="150"/>
                </a:lnTo>
                <a:close/>
              </a:path>
            </a:pathLst>
          </a:custGeom>
          <a:solidFill>
            <a:srgbClr val="FF66FF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Freeform 71"/>
          <p:cNvSpPr>
            <a:spLocks noChangeAspect="1"/>
          </p:cNvSpPr>
          <p:nvPr/>
        </p:nvSpPr>
        <p:spPr bwMode="auto">
          <a:xfrm>
            <a:off x="9588949" y="8060335"/>
            <a:ext cx="940314" cy="921571"/>
          </a:xfrm>
          <a:custGeom>
            <a:avLst/>
            <a:gdLst>
              <a:gd name="T0" fmla="*/ 14 w 317"/>
              <a:gd name="T1" fmla="*/ 144 h 311"/>
              <a:gd name="T2" fmla="*/ 47 w 317"/>
              <a:gd name="T3" fmla="*/ 131 h 311"/>
              <a:gd name="T4" fmla="*/ 62 w 317"/>
              <a:gd name="T5" fmla="*/ 106 h 311"/>
              <a:gd name="T6" fmla="*/ 92 w 317"/>
              <a:gd name="T7" fmla="*/ 56 h 311"/>
              <a:gd name="T8" fmla="*/ 114 w 317"/>
              <a:gd name="T9" fmla="*/ 52 h 311"/>
              <a:gd name="T10" fmla="*/ 133 w 317"/>
              <a:gd name="T11" fmla="*/ 41 h 311"/>
              <a:gd name="T12" fmla="*/ 144 w 317"/>
              <a:gd name="T13" fmla="*/ 19 h 311"/>
              <a:gd name="T14" fmla="*/ 166 w 317"/>
              <a:gd name="T15" fmla="*/ 25 h 311"/>
              <a:gd name="T16" fmla="*/ 184 w 317"/>
              <a:gd name="T17" fmla="*/ 30 h 311"/>
              <a:gd name="T18" fmla="*/ 198 w 317"/>
              <a:gd name="T19" fmla="*/ 32 h 311"/>
              <a:gd name="T20" fmla="*/ 216 w 317"/>
              <a:gd name="T21" fmla="*/ 32 h 311"/>
              <a:gd name="T22" fmla="*/ 216 w 317"/>
              <a:gd name="T23" fmla="*/ 5 h 311"/>
              <a:gd name="T24" fmla="*/ 236 w 317"/>
              <a:gd name="T25" fmla="*/ 6 h 311"/>
              <a:gd name="T26" fmla="*/ 234 w 317"/>
              <a:gd name="T27" fmla="*/ 28 h 311"/>
              <a:gd name="T28" fmla="*/ 266 w 317"/>
              <a:gd name="T29" fmla="*/ 38 h 311"/>
              <a:gd name="T30" fmla="*/ 274 w 317"/>
              <a:gd name="T31" fmla="*/ 52 h 311"/>
              <a:gd name="T32" fmla="*/ 286 w 317"/>
              <a:gd name="T33" fmla="*/ 59 h 311"/>
              <a:gd name="T34" fmla="*/ 274 w 317"/>
              <a:gd name="T35" fmla="*/ 91 h 311"/>
              <a:gd name="T36" fmla="*/ 264 w 317"/>
              <a:gd name="T37" fmla="*/ 104 h 311"/>
              <a:gd name="T38" fmla="*/ 251 w 317"/>
              <a:gd name="T39" fmla="*/ 97 h 311"/>
              <a:gd name="T40" fmla="*/ 236 w 317"/>
              <a:gd name="T41" fmla="*/ 118 h 311"/>
              <a:gd name="T42" fmla="*/ 220 w 317"/>
              <a:gd name="T43" fmla="*/ 126 h 311"/>
              <a:gd name="T44" fmla="*/ 239 w 317"/>
              <a:gd name="T45" fmla="*/ 122 h 311"/>
              <a:gd name="T46" fmla="*/ 228 w 317"/>
              <a:gd name="T47" fmla="*/ 145 h 311"/>
              <a:gd name="T48" fmla="*/ 234 w 317"/>
              <a:gd name="T49" fmla="*/ 187 h 311"/>
              <a:gd name="T50" fmla="*/ 258 w 317"/>
              <a:gd name="T51" fmla="*/ 174 h 311"/>
              <a:gd name="T52" fmla="*/ 299 w 317"/>
              <a:gd name="T53" fmla="*/ 136 h 311"/>
              <a:gd name="T54" fmla="*/ 316 w 317"/>
              <a:gd name="T55" fmla="*/ 152 h 311"/>
              <a:gd name="T56" fmla="*/ 292 w 317"/>
              <a:gd name="T57" fmla="*/ 184 h 311"/>
              <a:gd name="T58" fmla="*/ 276 w 317"/>
              <a:gd name="T59" fmla="*/ 198 h 311"/>
              <a:gd name="T60" fmla="*/ 263 w 317"/>
              <a:gd name="T61" fmla="*/ 202 h 311"/>
              <a:gd name="T62" fmla="*/ 287 w 317"/>
              <a:gd name="T63" fmla="*/ 229 h 311"/>
              <a:gd name="T64" fmla="*/ 281 w 317"/>
              <a:gd name="T65" fmla="*/ 248 h 311"/>
              <a:gd name="T66" fmla="*/ 265 w 317"/>
              <a:gd name="T67" fmla="*/ 286 h 311"/>
              <a:gd name="T68" fmla="*/ 248 w 317"/>
              <a:gd name="T69" fmla="*/ 304 h 311"/>
              <a:gd name="T70" fmla="*/ 226 w 317"/>
              <a:gd name="T71" fmla="*/ 311 h 311"/>
              <a:gd name="T72" fmla="*/ 203 w 317"/>
              <a:gd name="T73" fmla="*/ 308 h 311"/>
              <a:gd name="T74" fmla="*/ 203 w 317"/>
              <a:gd name="T75" fmla="*/ 295 h 311"/>
              <a:gd name="T76" fmla="*/ 196 w 317"/>
              <a:gd name="T77" fmla="*/ 278 h 311"/>
              <a:gd name="T78" fmla="*/ 173 w 317"/>
              <a:gd name="T79" fmla="*/ 272 h 311"/>
              <a:gd name="T80" fmla="*/ 152 w 317"/>
              <a:gd name="T81" fmla="*/ 278 h 311"/>
              <a:gd name="T82" fmla="*/ 144 w 317"/>
              <a:gd name="T83" fmla="*/ 246 h 311"/>
              <a:gd name="T84" fmla="*/ 125 w 317"/>
              <a:gd name="T85" fmla="*/ 246 h 311"/>
              <a:gd name="T86" fmla="*/ 102 w 317"/>
              <a:gd name="T87" fmla="*/ 269 h 311"/>
              <a:gd name="T88" fmla="*/ 82 w 317"/>
              <a:gd name="T89" fmla="*/ 262 h 311"/>
              <a:gd name="T90" fmla="*/ 76 w 317"/>
              <a:gd name="T91" fmla="*/ 246 h 311"/>
              <a:gd name="T92" fmla="*/ 56 w 317"/>
              <a:gd name="T93" fmla="*/ 218 h 311"/>
              <a:gd name="T94" fmla="*/ 25 w 317"/>
              <a:gd name="T95" fmla="*/ 211 h 311"/>
              <a:gd name="T96" fmla="*/ 17 w 317"/>
              <a:gd name="T97" fmla="*/ 203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17" h="311">
                <a:moveTo>
                  <a:pt x="0" y="188"/>
                </a:moveTo>
                <a:lnTo>
                  <a:pt x="8" y="181"/>
                </a:lnTo>
                <a:lnTo>
                  <a:pt x="11" y="176"/>
                </a:lnTo>
                <a:lnTo>
                  <a:pt x="14" y="144"/>
                </a:lnTo>
                <a:lnTo>
                  <a:pt x="22" y="140"/>
                </a:lnTo>
                <a:lnTo>
                  <a:pt x="28" y="140"/>
                </a:lnTo>
                <a:lnTo>
                  <a:pt x="37" y="137"/>
                </a:lnTo>
                <a:lnTo>
                  <a:pt x="47" y="131"/>
                </a:lnTo>
                <a:lnTo>
                  <a:pt x="60" y="126"/>
                </a:lnTo>
                <a:lnTo>
                  <a:pt x="65" y="122"/>
                </a:lnTo>
                <a:lnTo>
                  <a:pt x="61" y="110"/>
                </a:lnTo>
                <a:lnTo>
                  <a:pt x="62" y="106"/>
                </a:lnTo>
                <a:lnTo>
                  <a:pt x="68" y="100"/>
                </a:lnTo>
                <a:lnTo>
                  <a:pt x="68" y="95"/>
                </a:lnTo>
                <a:lnTo>
                  <a:pt x="82" y="80"/>
                </a:lnTo>
                <a:lnTo>
                  <a:pt x="92" y="56"/>
                </a:lnTo>
                <a:lnTo>
                  <a:pt x="95" y="46"/>
                </a:lnTo>
                <a:lnTo>
                  <a:pt x="96" y="46"/>
                </a:lnTo>
                <a:lnTo>
                  <a:pt x="104" y="52"/>
                </a:lnTo>
                <a:lnTo>
                  <a:pt x="114" y="52"/>
                </a:lnTo>
                <a:lnTo>
                  <a:pt x="119" y="50"/>
                </a:lnTo>
                <a:lnTo>
                  <a:pt x="125" y="42"/>
                </a:lnTo>
                <a:lnTo>
                  <a:pt x="130" y="41"/>
                </a:lnTo>
                <a:lnTo>
                  <a:pt x="133" y="41"/>
                </a:lnTo>
                <a:lnTo>
                  <a:pt x="138" y="40"/>
                </a:lnTo>
                <a:lnTo>
                  <a:pt x="139" y="36"/>
                </a:lnTo>
                <a:lnTo>
                  <a:pt x="143" y="22"/>
                </a:lnTo>
                <a:lnTo>
                  <a:pt x="144" y="19"/>
                </a:lnTo>
                <a:lnTo>
                  <a:pt x="150" y="18"/>
                </a:lnTo>
                <a:lnTo>
                  <a:pt x="152" y="16"/>
                </a:lnTo>
                <a:lnTo>
                  <a:pt x="161" y="18"/>
                </a:lnTo>
                <a:lnTo>
                  <a:pt x="166" y="25"/>
                </a:lnTo>
                <a:lnTo>
                  <a:pt x="169" y="29"/>
                </a:lnTo>
                <a:lnTo>
                  <a:pt x="173" y="30"/>
                </a:lnTo>
                <a:lnTo>
                  <a:pt x="179" y="30"/>
                </a:lnTo>
                <a:lnTo>
                  <a:pt x="184" y="30"/>
                </a:lnTo>
                <a:lnTo>
                  <a:pt x="187" y="32"/>
                </a:lnTo>
                <a:lnTo>
                  <a:pt x="191" y="31"/>
                </a:lnTo>
                <a:lnTo>
                  <a:pt x="194" y="31"/>
                </a:lnTo>
                <a:lnTo>
                  <a:pt x="198" y="32"/>
                </a:lnTo>
                <a:lnTo>
                  <a:pt x="203" y="34"/>
                </a:lnTo>
                <a:lnTo>
                  <a:pt x="210" y="35"/>
                </a:lnTo>
                <a:lnTo>
                  <a:pt x="212" y="35"/>
                </a:lnTo>
                <a:lnTo>
                  <a:pt x="216" y="32"/>
                </a:lnTo>
                <a:lnTo>
                  <a:pt x="217" y="28"/>
                </a:lnTo>
                <a:lnTo>
                  <a:pt x="216" y="16"/>
                </a:lnTo>
                <a:lnTo>
                  <a:pt x="215" y="8"/>
                </a:lnTo>
                <a:lnTo>
                  <a:pt x="216" y="5"/>
                </a:lnTo>
                <a:lnTo>
                  <a:pt x="226" y="2"/>
                </a:lnTo>
                <a:lnTo>
                  <a:pt x="228" y="0"/>
                </a:lnTo>
                <a:lnTo>
                  <a:pt x="232" y="2"/>
                </a:lnTo>
                <a:lnTo>
                  <a:pt x="236" y="6"/>
                </a:lnTo>
                <a:lnTo>
                  <a:pt x="239" y="10"/>
                </a:lnTo>
                <a:lnTo>
                  <a:pt x="233" y="19"/>
                </a:lnTo>
                <a:lnTo>
                  <a:pt x="232" y="23"/>
                </a:lnTo>
                <a:lnTo>
                  <a:pt x="234" y="28"/>
                </a:lnTo>
                <a:lnTo>
                  <a:pt x="250" y="46"/>
                </a:lnTo>
                <a:lnTo>
                  <a:pt x="260" y="42"/>
                </a:lnTo>
                <a:lnTo>
                  <a:pt x="263" y="40"/>
                </a:lnTo>
                <a:lnTo>
                  <a:pt x="266" y="38"/>
                </a:lnTo>
                <a:lnTo>
                  <a:pt x="269" y="40"/>
                </a:lnTo>
                <a:lnTo>
                  <a:pt x="268" y="47"/>
                </a:lnTo>
                <a:lnTo>
                  <a:pt x="268" y="50"/>
                </a:lnTo>
                <a:lnTo>
                  <a:pt x="274" y="52"/>
                </a:lnTo>
                <a:lnTo>
                  <a:pt x="277" y="52"/>
                </a:lnTo>
                <a:lnTo>
                  <a:pt x="278" y="53"/>
                </a:lnTo>
                <a:lnTo>
                  <a:pt x="280" y="55"/>
                </a:lnTo>
                <a:lnTo>
                  <a:pt x="286" y="59"/>
                </a:lnTo>
                <a:lnTo>
                  <a:pt x="284" y="65"/>
                </a:lnTo>
                <a:lnTo>
                  <a:pt x="280" y="76"/>
                </a:lnTo>
                <a:lnTo>
                  <a:pt x="274" y="83"/>
                </a:lnTo>
                <a:lnTo>
                  <a:pt x="274" y="91"/>
                </a:lnTo>
                <a:lnTo>
                  <a:pt x="275" y="106"/>
                </a:lnTo>
                <a:lnTo>
                  <a:pt x="272" y="107"/>
                </a:lnTo>
                <a:lnTo>
                  <a:pt x="268" y="107"/>
                </a:lnTo>
                <a:lnTo>
                  <a:pt x="264" y="104"/>
                </a:lnTo>
                <a:lnTo>
                  <a:pt x="259" y="101"/>
                </a:lnTo>
                <a:lnTo>
                  <a:pt x="256" y="100"/>
                </a:lnTo>
                <a:lnTo>
                  <a:pt x="254" y="98"/>
                </a:lnTo>
                <a:lnTo>
                  <a:pt x="251" y="97"/>
                </a:lnTo>
                <a:lnTo>
                  <a:pt x="246" y="100"/>
                </a:lnTo>
                <a:lnTo>
                  <a:pt x="245" y="101"/>
                </a:lnTo>
                <a:lnTo>
                  <a:pt x="239" y="115"/>
                </a:lnTo>
                <a:lnTo>
                  <a:pt x="236" y="118"/>
                </a:lnTo>
                <a:lnTo>
                  <a:pt x="228" y="118"/>
                </a:lnTo>
                <a:lnTo>
                  <a:pt x="222" y="121"/>
                </a:lnTo>
                <a:lnTo>
                  <a:pt x="220" y="124"/>
                </a:lnTo>
                <a:lnTo>
                  <a:pt x="220" y="126"/>
                </a:lnTo>
                <a:lnTo>
                  <a:pt x="222" y="127"/>
                </a:lnTo>
                <a:lnTo>
                  <a:pt x="227" y="127"/>
                </a:lnTo>
                <a:lnTo>
                  <a:pt x="232" y="126"/>
                </a:lnTo>
                <a:lnTo>
                  <a:pt x="239" y="122"/>
                </a:lnTo>
                <a:lnTo>
                  <a:pt x="240" y="127"/>
                </a:lnTo>
                <a:lnTo>
                  <a:pt x="235" y="133"/>
                </a:lnTo>
                <a:lnTo>
                  <a:pt x="228" y="142"/>
                </a:lnTo>
                <a:lnTo>
                  <a:pt x="228" y="145"/>
                </a:lnTo>
                <a:lnTo>
                  <a:pt x="224" y="150"/>
                </a:lnTo>
                <a:lnTo>
                  <a:pt x="228" y="187"/>
                </a:lnTo>
                <a:lnTo>
                  <a:pt x="230" y="188"/>
                </a:lnTo>
                <a:lnTo>
                  <a:pt x="234" y="187"/>
                </a:lnTo>
                <a:lnTo>
                  <a:pt x="239" y="187"/>
                </a:lnTo>
                <a:lnTo>
                  <a:pt x="240" y="186"/>
                </a:lnTo>
                <a:lnTo>
                  <a:pt x="251" y="180"/>
                </a:lnTo>
                <a:lnTo>
                  <a:pt x="258" y="174"/>
                </a:lnTo>
                <a:lnTo>
                  <a:pt x="271" y="161"/>
                </a:lnTo>
                <a:lnTo>
                  <a:pt x="289" y="145"/>
                </a:lnTo>
                <a:lnTo>
                  <a:pt x="293" y="139"/>
                </a:lnTo>
                <a:lnTo>
                  <a:pt x="299" y="136"/>
                </a:lnTo>
                <a:lnTo>
                  <a:pt x="300" y="137"/>
                </a:lnTo>
                <a:lnTo>
                  <a:pt x="304" y="134"/>
                </a:lnTo>
                <a:lnTo>
                  <a:pt x="308" y="142"/>
                </a:lnTo>
                <a:lnTo>
                  <a:pt x="316" y="152"/>
                </a:lnTo>
                <a:lnTo>
                  <a:pt x="317" y="162"/>
                </a:lnTo>
                <a:lnTo>
                  <a:pt x="311" y="169"/>
                </a:lnTo>
                <a:lnTo>
                  <a:pt x="298" y="179"/>
                </a:lnTo>
                <a:lnTo>
                  <a:pt x="292" y="184"/>
                </a:lnTo>
                <a:lnTo>
                  <a:pt x="287" y="196"/>
                </a:lnTo>
                <a:lnTo>
                  <a:pt x="284" y="198"/>
                </a:lnTo>
                <a:lnTo>
                  <a:pt x="281" y="198"/>
                </a:lnTo>
                <a:lnTo>
                  <a:pt x="276" y="198"/>
                </a:lnTo>
                <a:lnTo>
                  <a:pt x="272" y="196"/>
                </a:lnTo>
                <a:lnTo>
                  <a:pt x="269" y="196"/>
                </a:lnTo>
                <a:lnTo>
                  <a:pt x="264" y="199"/>
                </a:lnTo>
                <a:lnTo>
                  <a:pt x="263" y="202"/>
                </a:lnTo>
                <a:lnTo>
                  <a:pt x="272" y="209"/>
                </a:lnTo>
                <a:lnTo>
                  <a:pt x="274" y="210"/>
                </a:lnTo>
                <a:lnTo>
                  <a:pt x="284" y="217"/>
                </a:lnTo>
                <a:lnTo>
                  <a:pt x="287" y="229"/>
                </a:lnTo>
                <a:lnTo>
                  <a:pt x="283" y="235"/>
                </a:lnTo>
                <a:lnTo>
                  <a:pt x="282" y="236"/>
                </a:lnTo>
                <a:lnTo>
                  <a:pt x="281" y="240"/>
                </a:lnTo>
                <a:lnTo>
                  <a:pt x="281" y="248"/>
                </a:lnTo>
                <a:lnTo>
                  <a:pt x="277" y="256"/>
                </a:lnTo>
                <a:lnTo>
                  <a:pt x="268" y="266"/>
                </a:lnTo>
                <a:lnTo>
                  <a:pt x="265" y="278"/>
                </a:lnTo>
                <a:lnTo>
                  <a:pt x="265" y="286"/>
                </a:lnTo>
                <a:lnTo>
                  <a:pt x="269" y="294"/>
                </a:lnTo>
                <a:lnTo>
                  <a:pt x="264" y="296"/>
                </a:lnTo>
                <a:lnTo>
                  <a:pt x="259" y="296"/>
                </a:lnTo>
                <a:lnTo>
                  <a:pt x="248" y="304"/>
                </a:lnTo>
                <a:lnTo>
                  <a:pt x="244" y="307"/>
                </a:lnTo>
                <a:lnTo>
                  <a:pt x="240" y="310"/>
                </a:lnTo>
                <a:lnTo>
                  <a:pt x="229" y="311"/>
                </a:lnTo>
                <a:lnTo>
                  <a:pt x="226" y="311"/>
                </a:lnTo>
                <a:lnTo>
                  <a:pt x="220" y="308"/>
                </a:lnTo>
                <a:lnTo>
                  <a:pt x="212" y="311"/>
                </a:lnTo>
                <a:lnTo>
                  <a:pt x="206" y="310"/>
                </a:lnTo>
                <a:lnTo>
                  <a:pt x="203" y="308"/>
                </a:lnTo>
                <a:lnTo>
                  <a:pt x="199" y="308"/>
                </a:lnTo>
                <a:lnTo>
                  <a:pt x="203" y="302"/>
                </a:lnTo>
                <a:lnTo>
                  <a:pt x="202" y="298"/>
                </a:lnTo>
                <a:lnTo>
                  <a:pt x="203" y="295"/>
                </a:lnTo>
                <a:lnTo>
                  <a:pt x="202" y="294"/>
                </a:lnTo>
                <a:lnTo>
                  <a:pt x="199" y="289"/>
                </a:lnTo>
                <a:lnTo>
                  <a:pt x="198" y="287"/>
                </a:lnTo>
                <a:lnTo>
                  <a:pt x="196" y="278"/>
                </a:lnTo>
                <a:lnTo>
                  <a:pt x="193" y="275"/>
                </a:lnTo>
                <a:lnTo>
                  <a:pt x="190" y="274"/>
                </a:lnTo>
                <a:lnTo>
                  <a:pt x="178" y="274"/>
                </a:lnTo>
                <a:lnTo>
                  <a:pt x="173" y="272"/>
                </a:lnTo>
                <a:lnTo>
                  <a:pt x="162" y="271"/>
                </a:lnTo>
                <a:lnTo>
                  <a:pt x="160" y="271"/>
                </a:lnTo>
                <a:lnTo>
                  <a:pt x="158" y="275"/>
                </a:lnTo>
                <a:lnTo>
                  <a:pt x="152" y="278"/>
                </a:lnTo>
                <a:lnTo>
                  <a:pt x="144" y="278"/>
                </a:lnTo>
                <a:lnTo>
                  <a:pt x="144" y="275"/>
                </a:lnTo>
                <a:lnTo>
                  <a:pt x="148" y="259"/>
                </a:lnTo>
                <a:lnTo>
                  <a:pt x="144" y="246"/>
                </a:lnTo>
                <a:lnTo>
                  <a:pt x="140" y="245"/>
                </a:lnTo>
                <a:lnTo>
                  <a:pt x="134" y="244"/>
                </a:lnTo>
                <a:lnTo>
                  <a:pt x="131" y="245"/>
                </a:lnTo>
                <a:lnTo>
                  <a:pt x="125" y="246"/>
                </a:lnTo>
                <a:lnTo>
                  <a:pt x="119" y="248"/>
                </a:lnTo>
                <a:lnTo>
                  <a:pt x="113" y="252"/>
                </a:lnTo>
                <a:lnTo>
                  <a:pt x="106" y="266"/>
                </a:lnTo>
                <a:lnTo>
                  <a:pt x="102" y="269"/>
                </a:lnTo>
                <a:lnTo>
                  <a:pt x="98" y="268"/>
                </a:lnTo>
                <a:lnTo>
                  <a:pt x="94" y="269"/>
                </a:lnTo>
                <a:lnTo>
                  <a:pt x="82" y="266"/>
                </a:lnTo>
                <a:lnTo>
                  <a:pt x="82" y="262"/>
                </a:lnTo>
                <a:lnTo>
                  <a:pt x="79" y="258"/>
                </a:lnTo>
                <a:lnTo>
                  <a:pt x="78" y="253"/>
                </a:lnTo>
                <a:lnTo>
                  <a:pt x="76" y="252"/>
                </a:lnTo>
                <a:lnTo>
                  <a:pt x="76" y="246"/>
                </a:lnTo>
                <a:lnTo>
                  <a:pt x="73" y="241"/>
                </a:lnTo>
                <a:lnTo>
                  <a:pt x="67" y="218"/>
                </a:lnTo>
                <a:lnTo>
                  <a:pt x="65" y="215"/>
                </a:lnTo>
                <a:lnTo>
                  <a:pt x="56" y="218"/>
                </a:lnTo>
                <a:lnTo>
                  <a:pt x="52" y="218"/>
                </a:lnTo>
                <a:lnTo>
                  <a:pt x="41" y="216"/>
                </a:lnTo>
                <a:lnTo>
                  <a:pt x="32" y="210"/>
                </a:lnTo>
                <a:lnTo>
                  <a:pt x="25" y="211"/>
                </a:lnTo>
                <a:lnTo>
                  <a:pt x="22" y="209"/>
                </a:lnTo>
                <a:lnTo>
                  <a:pt x="19" y="204"/>
                </a:lnTo>
                <a:lnTo>
                  <a:pt x="19" y="202"/>
                </a:lnTo>
                <a:lnTo>
                  <a:pt x="17" y="203"/>
                </a:lnTo>
                <a:lnTo>
                  <a:pt x="12" y="199"/>
                </a:lnTo>
                <a:lnTo>
                  <a:pt x="0" y="191"/>
                </a:lnTo>
                <a:lnTo>
                  <a:pt x="0" y="18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Freeform 72"/>
          <p:cNvSpPr>
            <a:spLocks noChangeAspect="1"/>
          </p:cNvSpPr>
          <p:nvPr/>
        </p:nvSpPr>
        <p:spPr bwMode="auto">
          <a:xfrm>
            <a:off x="8179800" y="7558043"/>
            <a:ext cx="524523" cy="425666"/>
          </a:xfrm>
          <a:custGeom>
            <a:avLst/>
            <a:gdLst>
              <a:gd name="T0" fmla="*/ 0 w 177"/>
              <a:gd name="T1" fmla="*/ 92 h 144"/>
              <a:gd name="T2" fmla="*/ 2 w 177"/>
              <a:gd name="T3" fmla="*/ 81 h 144"/>
              <a:gd name="T4" fmla="*/ 8 w 177"/>
              <a:gd name="T5" fmla="*/ 70 h 144"/>
              <a:gd name="T6" fmla="*/ 20 w 177"/>
              <a:gd name="T7" fmla="*/ 61 h 144"/>
              <a:gd name="T8" fmla="*/ 37 w 177"/>
              <a:gd name="T9" fmla="*/ 52 h 144"/>
              <a:gd name="T10" fmla="*/ 45 w 177"/>
              <a:gd name="T11" fmla="*/ 46 h 144"/>
              <a:gd name="T12" fmla="*/ 49 w 177"/>
              <a:gd name="T13" fmla="*/ 42 h 144"/>
              <a:gd name="T14" fmla="*/ 59 w 177"/>
              <a:gd name="T15" fmla="*/ 30 h 144"/>
              <a:gd name="T16" fmla="*/ 62 w 177"/>
              <a:gd name="T17" fmla="*/ 32 h 144"/>
              <a:gd name="T18" fmla="*/ 66 w 177"/>
              <a:gd name="T19" fmla="*/ 32 h 144"/>
              <a:gd name="T20" fmla="*/ 74 w 177"/>
              <a:gd name="T21" fmla="*/ 26 h 144"/>
              <a:gd name="T22" fmla="*/ 81 w 177"/>
              <a:gd name="T23" fmla="*/ 21 h 144"/>
              <a:gd name="T24" fmla="*/ 86 w 177"/>
              <a:gd name="T25" fmla="*/ 19 h 144"/>
              <a:gd name="T26" fmla="*/ 95 w 177"/>
              <a:gd name="T27" fmla="*/ 19 h 144"/>
              <a:gd name="T28" fmla="*/ 97 w 177"/>
              <a:gd name="T29" fmla="*/ 15 h 144"/>
              <a:gd name="T30" fmla="*/ 101 w 177"/>
              <a:gd name="T31" fmla="*/ 12 h 144"/>
              <a:gd name="T32" fmla="*/ 108 w 177"/>
              <a:gd name="T33" fmla="*/ 2 h 144"/>
              <a:gd name="T34" fmla="*/ 111 w 177"/>
              <a:gd name="T35" fmla="*/ 0 h 144"/>
              <a:gd name="T36" fmla="*/ 114 w 177"/>
              <a:gd name="T37" fmla="*/ 1 h 144"/>
              <a:gd name="T38" fmla="*/ 122 w 177"/>
              <a:gd name="T39" fmla="*/ 14 h 144"/>
              <a:gd name="T40" fmla="*/ 138 w 177"/>
              <a:gd name="T41" fmla="*/ 19 h 144"/>
              <a:gd name="T42" fmla="*/ 138 w 177"/>
              <a:gd name="T43" fmla="*/ 25 h 144"/>
              <a:gd name="T44" fmla="*/ 140 w 177"/>
              <a:gd name="T45" fmla="*/ 30 h 144"/>
              <a:gd name="T46" fmla="*/ 145 w 177"/>
              <a:gd name="T47" fmla="*/ 36 h 144"/>
              <a:gd name="T48" fmla="*/ 155 w 177"/>
              <a:gd name="T49" fmla="*/ 44 h 144"/>
              <a:gd name="T50" fmla="*/ 157 w 177"/>
              <a:gd name="T51" fmla="*/ 51 h 144"/>
              <a:gd name="T52" fmla="*/ 155 w 177"/>
              <a:gd name="T53" fmla="*/ 58 h 144"/>
              <a:gd name="T54" fmla="*/ 157 w 177"/>
              <a:gd name="T55" fmla="*/ 66 h 144"/>
              <a:gd name="T56" fmla="*/ 165 w 177"/>
              <a:gd name="T57" fmla="*/ 67 h 144"/>
              <a:gd name="T58" fmla="*/ 171 w 177"/>
              <a:gd name="T59" fmla="*/ 75 h 144"/>
              <a:gd name="T60" fmla="*/ 177 w 177"/>
              <a:gd name="T61" fmla="*/ 78 h 144"/>
              <a:gd name="T62" fmla="*/ 174 w 177"/>
              <a:gd name="T63" fmla="*/ 82 h 144"/>
              <a:gd name="T64" fmla="*/ 174 w 177"/>
              <a:gd name="T65" fmla="*/ 90 h 144"/>
              <a:gd name="T66" fmla="*/ 163 w 177"/>
              <a:gd name="T67" fmla="*/ 97 h 144"/>
              <a:gd name="T68" fmla="*/ 146 w 177"/>
              <a:gd name="T69" fmla="*/ 104 h 144"/>
              <a:gd name="T70" fmla="*/ 146 w 177"/>
              <a:gd name="T71" fmla="*/ 109 h 144"/>
              <a:gd name="T72" fmla="*/ 143 w 177"/>
              <a:gd name="T73" fmla="*/ 112 h 144"/>
              <a:gd name="T74" fmla="*/ 117 w 177"/>
              <a:gd name="T75" fmla="*/ 136 h 144"/>
              <a:gd name="T76" fmla="*/ 93 w 177"/>
              <a:gd name="T77" fmla="*/ 134 h 144"/>
              <a:gd name="T78" fmla="*/ 85 w 177"/>
              <a:gd name="T79" fmla="*/ 130 h 144"/>
              <a:gd name="T80" fmla="*/ 62 w 177"/>
              <a:gd name="T81" fmla="*/ 122 h 144"/>
              <a:gd name="T82" fmla="*/ 53 w 177"/>
              <a:gd name="T83" fmla="*/ 118 h 144"/>
              <a:gd name="T84" fmla="*/ 41 w 177"/>
              <a:gd name="T85" fmla="*/ 117 h 144"/>
              <a:gd name="T86" fmla="*/ 33 w 177"/>
              <a:gd name="T87" fmla="*/ 122 h 144"/>
              <a:gd name="T88" fmla="*/ 29 w 177"/>
              <a:gd name="T89" fmla="*/ 135 h 144"/>
              <a:gd name="T90" fmla="*/ 29 w 177"/>
              <a:gd name="T91" fmla="*/ 144 h 144"/>
              <a:gd name="T92" fmla="*/ 20 w 177"/>
              <a:gd name="T93" fmla="*/ 139 h 144"/>
              <a:gd name="T94" fmla="*/ 6 w 177"/>
              <a:gd name="T95" fmla="*/ 126 h 144"/>
              <a:gd name="T96" fmla="*/ 1 w 177"/>
              <a:gd name="T97" fmla="*/ 117 h 144"/>
              <a:gd name="T98" fmla="*/ 0 w 177"/>
              <a:gd name="T99" fmla="*/ 9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7" h="144">
                <a:moveTo>
                  <a:pt x="0" y="92"/>
                </a:moveTo>
                <a:lnTo>
                  <a:pt x="2" y="81"/>
                </a:lnTo>
                <a:lnTo>
                  <a:pt x="8" y="70"/>
                </a:lnTo>
                <a:lnTo>
                  <a:pt x="20" y="61"/>
                </a:lnTo>
                <a:lnTo>
                  <a:pt x="37" y="52"/>
                </a:lnTo>
                <a:lnTo>
                  <a:pt x="45" y="46"/>
                </a:lnTo>
                <a:lnTo>
                  <a:pt x="49" y="42"/>
                </a:lnTo>
                <a:lnTo>
                  <a:pt x="59" y="30"/>
                </a:lnTo>
                <a:lnTo>
                  <a:pt x="62" y="32"/>
                </a:lnTo>
                <a:lnTo>
                  <a:pt x="66" y="32"/>
                </a:lnTo>
                <a:lnTo>
                  <a:pt x="74" y="26"/>
                </a:lnTo>
                <a:lnTo>
                  <a:pt x="81" y="21"/>
                </a:lnTo>
                <a:lnTo>
                  <a:pt x="86" y="19"/>
                </a:lnTo>
                <a:lnTo>
                  <a:pt x="95" y="19"/>
                </a:lnTo>
                <a:lnTo>
                  <a:pt x="97" y="15"/>
                </a:lnTo>
                <a:lnTo>
                  <a:pt x="101" y="12"/>
                </a:lnTo>
                <a:lnTo>
                  <a:pt x="108" y="2"/>
                </a:lnTo>
                <a:lnTo>
                  <a:pt x="111" y="0"/>
                </a:lnTo>
                <a:lnTo>
                  <a:pt x="114" y="1"/>
                </a:lnTo>
                <a:lnTo>
                  <a:pt x="122" y="14"/>
                </a:lnTo>
                <a:lnTo>
                  <a:pt x="138" y="19"/>
                </a:lnTo>
                <a:lnTo>
                  <a:pt x="138" y="25"/>
                </a:lnTo>
                <a:lnTo>
                  <a:pt x="140" y="30"/>
                </a:lnTo>
                <a:lnTo>
                  <a:pt x="145" y="36"/>
                </a:lnTo>
                <a:lnTo>
                  <a:pt x="155" y="44"/>
                </a:lnTo>
                <a:lnTo>
                  <a:pt x="157" y="51"/>
                </a:lnTo>
                <a:lnTo>
                  <a:pt x="155" y="58"/>
                </a:lnTo>
                <a:lnTo>
                  <a:pt x="157" y="66"/>
                </a:lnTo>
                <a:lnTo>
                  <a:pt x="165" y="67"/>
                </a:lnTo>
                <a:lnTo>
                  <a:pt x="171" y="75"/>
                </a:lnTo>
                <a:lnTo>
                  <a:pt x="177" y="78"/>
                </a:lnTo>
                <a:lnTo>
                  <a:pt x="174" y="82"/>
                </a:lnTo>
                <a:lnTo>
                  <a:pt x="174" y="90"/>
                </a:lnTo>
                <a:lnTo>
                  <a:pt x="163" y="97"/>
                </a:lnTo>
                <a:lnTo>
                  <a:pt x="146" y="104"/>
                </a:lnTo>
                <a:lnTo>
                  <a:pt x="146" y="109"/>
                </a:lnTo>
                <a:lnTo>
                  <a:pt x="143" y="112"/>
                </a:lnTo>
                <a:lnTo>
                  <a:pt x="117" y="136"/>
                </a:lnTo>
                <a:lnTo>
                  <a:pt x="93" y="134"/>
                </a:lnTo>
                <a:lnTo>
                  <a:pt x="85" y="130"/>
                </a:lnTo>
                <a:lnTo>
                  <a:pt x="62" y="122"/>
                </a:lnTo>
                <a:lnTo>
                  <a:pt x="53" y="118"/>
                </a:lnTo>
                <a:lnTo>
                  <a:pt x="41" y="117"/>
                </a:lnTo>
                <a:lnTo>
                  <a:pt x="33" y="122"/>
                </a:lnTo>
                <a:lnTo>
                  <a:pt x="29" y="135"/>
                </a:lnTo>
                <a:lnTo>
                  <a:pt x="29" y="144"/>
                </a:lnTo>
                <a:lnTo>
                  <a:pt x="20" y="139"/>
                </a:lnTo>
                <a:lnTo>
                  <a:pt x="6" y="126"/>
                </a:lnTo>
                <a:lnTo>
                  <a:pt x="1" y="117"/>
                </a:lnTo>
                <a:lnTo>
                  <a:pt x="0" y="9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Freeform 73"/>
          <p:cNvSpPr>
            <a:spLocks noChangeAspect="1"/>
          </p:cNvSpPr>
          <p:nvPr/>
        </p:nvSpPr>
        <p:spPr bwMode="auto">
          <a:xfrm>
            <a:off x="9857610" y="9013832"/>
            <a:ext cx="172712" cy="249013"/>
          </a:xfrm>
          <a:custGeom>
            <a:avLst/>
            <a:gdLst>
              <a:gd name="T0" fmla="*/ 0 w 58"/>
              <a:gd name="T1" fmla="*/ 48 h 84"/>
              <a:gd name="T2" fmla="*/ 3 w 58"/>
              <a:gd name="T3" fmla="*/ 45 h 84"/>
              <a:gd name="T4" fmla="*/ 3 w 58"/>
              <a:gd name="T5" fmla="*/ 43 h 84"/>
              <a:gd name="T6" fmla="*/ 3 w 58"/>
              <a:gd name="T7" fmla="*/ 40 h 84"/>
              <a:gd name="T8" fmla="*/ 5 w 58"/>
              <a:gd name="T9" fmla="*/ 40 h 84"/>
              <a:gd name="T10" fmla="*/ 11 w 58"/>
              <a:gd name="T11" fmla="*/ 34 h 84"/>
              <a:gd name="T12" fmla="*/ 12 w 58"/>
              <a:gd name="T13" fmla="*/ 31 h 84"/>
              <a:gd name="T14" fmla="*/ 15 w 58"/>
              <a:gd name="T15" fmla="*/ 32 h 84"/>
              <a:gd name="T16" fmla="*/ 15 w 58"/>
              <a:gd name="T17" fmla="*/ 30 h 84"/>
              <a:gd name="T18" fmla="*/ 17 w 58"/>
              <a:gd name="T19" fmla="*/ 27 h 84"/>
              <a:gd name="T20" fmla="*/ 16 w 58"/>
              <a:gd name="T21" fmla="*/ 25 h 84"/>
              <a:gd name="T22" fmla="*/ 17 w 58"/>
              <a:gd name="T23" fmla="*/ 24 h 84"/>
              <a:gd name="T24" fmla="*/ 17 w 58"/>
              <a:gd name="T25" fmla="*/ 21 h 84"/>
              <a:gd name="T26" fmla="*/ 17 w 58"/>
              <a:gd name="T27" fmla="*/ 20 h 84"/>
              <a:gd name="T28" fmla="*/ 18 w 58"/>
              <a:gd name="T29" fmla="*/ 15 h 84"/>
              <a:gd name="T30" fmla="*/ 21 w 58"/>
              <a:gd name="T31" fmla="*/ 13 h 84"/>
              <a:gd name="T32" fmla="*/ 23 w 58"/>
              <a:gd name="T33" fmla="*/ 13 h 84"/>
              <a:gd name="T34" fmla="*/ 25 w 58"/>
              <a:gd name="T35" fmla="*/ 13 h 84"/>
              <a:gd name="T36" fmla="*/ 25 w 58"/>
              <a:gd name="T37" fmla="*/ 10 h 84"/>
              <a:gd name="T38" fmla="*/ 27 w 58"/>
              <a:gd name="T39" fmla="*/ 9 h 84"/>
              <a:gd name="T40" fmla="*/ 27 w 58"/>
              <a:gd name="T41" fmla="*/ 7 h 84"/>
              <a:gd name="T42" fmla="*/ 30 w 58"/>
              <a:gd name="T43" fmla="*/ 1 h 84"/>
              <a:gd name="T44" fmla="*/ 31 w 58"/>
              <a:gd name="T45" fmla="*/ 0 h 84"/>
              <a:gd name="T46" fmla="*/ 33 w 58"/>
              <a:gd name="T47" fmla="*/ 3 h 84"/>
              <a:gd name="T48" fmla="*/ 31 w 58"/>
              <a:gd name="T49" fmla="*/ 6 h 84"/>
              <a:gd name="T50" fmla="*/ 30 w 58"/>
              <a:gd name="T51" fmla="*/ 9 h 84"/>
              <a:gd name="T52" fmla="*/ 31 w 58"/>
              <a:gd name="T53" fmla="*/ 10 h 84"/>
              <a:gd name="T54" fmla="*/ 33 w 58"/>
              <a:gd name="T55" fmla="*/ 12 h 84"/>
              <a:gd name="T56" fmla="*/ 35 w 58"/>
              <a:gd name="T57" fmla="*/ 10 h 84"/>
              <a:gd name="T58" fmla="*/ 39 w 58"/>
              <a:gd name="T59" fmla="*/ 12 h 84"/>
              <a:gd name="T60" fmla="*/ 39 w 58"/>
              <a:gd name="T61" fmla="*/ 14 h 84"/>
              <a:gd name="T62" fmla="*/ 40 w 58"/>
              <a:gd name="T63" fmla="*/ 19 h 84"/>
              <a:gd name="T64" fmla="*/ 40 w 58"/>
              <a:gd name="T65" fmla="*/ 26 h 84"/>
              <a:gd name="T66" fmla="*/ 40 w 58"/>
              <a:gd name="T67" fmla="*/ 27 h 84"/>
              <a:gd name="T68" fmla="*/ 52 w 58"/>
              <a:gd name="T69" fmla="*/ 37 h 84"/>
              <a:gd name="T70" fmla="*/ 53 w 58"/>
              <a:gd name="T71" fmla="*/ 43 h 84"/>
              <a:gd name="T72" fmla="*/ 54 w 58"/>
              <a:gd name="T73" fmla="*/ 52 h 84"/>
              <a:gd name="T74" fmla="*/ 58 w 58"/>
              <a:gd name="T75" fmla="*/ 57 h 84"/>
              <a:gd name="T76" fmla="*/ 57 w 58"/>
              <a:gd name="T77" fmla="*/ 58 h 84"/>
              <a:gd name="T78" fmla="*/ 53 w 58"/>
              <a:gd name="T79" fmla="*/ 61 h 84"/>
              <a:gd name="T80" fmla="*/ 54 w 58"/>
              <a:gd name="T81" fmla="*/ 66 h 84"/>
              <a:gd name="T82" fmla="*/ 55 w 58"/>
              <a:gd name="T83" fmla="*/ 68 h 84"/>
              <a:gd name="T84" fmla="*/ 55 w 58"/>
              <a:gd name="T85" fmla="*/ 70 h 84"/>
              <a:gd name="T86" fmla="*/ 49 w 58"/>
              <a:gd name="T87" fmla="*/ 74 h 84"/>
              <a:gd name="T88" fmla="*/ 41 w 58"/>
              <a:gd name="T89" fmla="*/ 82 h 84"/>
              <a:gd name="T90" fmla="*/ 39 w 58"/>
              <a:gd name="T91" fmla="*/ 84 h 84"/>
              <a:gd name="T92" fmla="*/ 34 w 58"/>
              <a:gd name="T93" fmla="*/ 81 h 84"/>
              <a:gd name="T94" fmla="*/ 30 w 58"/>
              <a:gd name="T95" fmla="*/ 81 h 84"/>
              <a:gd name="T96" fmla="*/ 29 w 58"/>
              <a:gd name="T97" fmla="*/ 80 h 84"/>
              <a:gd name="T98" fmla="*/ 18 w 58"/>
              <a:gd name="T99" fmla="*/ 79 h 84"/>
              <a:gd name="T100" fmla="*/ 12 w 58"/>
              <a:gd name="T101" fmla="*/ 76 h 84"/>
              <a:gd name="T102" fmla="*/ 10 w 58"/>
              <a:gd name="T103" fmla="*/ 76 h 84"/>
              <a:gd name="T104" fmla="*/ 9 w 58"/>
              <a:gd name="T105" fmla="*/ 73 h 84"/>
              <a:gd name="T106" fmla="*/ 9 w 58"/>
              <a:gd name="T107" fmla="*/ 70 h 84"/>
              <a:gd name="T108" fmla="*/ 9 w 58"/>
              <a:gd name="T109" fmla="*/ 67 h 84"/>
              <a:gd name="T110" fmla="*/ 9 w 58"/>
              <a:gd name="T111" fmla="*/ 64 h 84"/>
              <a:gd name="T112" fmla="*/ 9 w 58"/>
              <a:gd name="T113" fmla="*/ 62 h 84"/>
              <a:gd name="T114" fmla="*/ 6 w 58"/>
              <a:gd name="T115" fmla="*/ 62 h 84"/>
              <a:gd name="T116" fmla="*/ 3 w 58"/>
              <a:gd name="T117" fmla="*/ 60 h 84"/>
              <a:gd name="T118" fmla="*/ 1 w 58"/>
              <a:gd name="T119" fmla="*/ 55 h 84"/>
              <a:gd name="T120" fmla="*/ 0 w 58"/>
              <a:gd name="T121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8" h="84">
                <a:moveTo>
                  <a:pt x="0" y="48"/>
                </a:moveTo>
                <a:lnTo>
                  <a:pt x="3" y="45"/>
                </a:lnTo>
                <a:lnTo>
                  <a:pt x="3" y="43"/>
                </a:lnTo>
                <a:lnTo>
                  <a:pt x="3" y="40"/>
                </a:lnTo>
                <a:lnTo>
                  <a:pt x="5" y="40"/>
                </a:lnTo>
                <a:lnTo>
                  <a:pt x="11" y="34"/>
                </a:lnTo>
                <a:lnTo>
                  <a:pt x="12" y="31"/>
                </a:lnTo>
                <a:lnTo>
                  <a:pt x="15" y="32"/>
                </a:lnTo>
                <a:lnTo>
                  <a:pt x="15" y="30"/>
                </a:lnTo>
                <a:lnTo>
                  <a:pt x="17" y="27"/>
                </a:lnTo>
                <a:lnTo>
                  <a:pt x="16" y="25"/>
                </a:lnTo>
                <a:lnTo>
                  <a:pt x="17" y="24"/>
                </a:lnTo>
                <a:lnTo>
                  <a:pt x="17" y="21"/>
                </a:lnTo>
                <a:lnTo>
                  <a:pt x="17" y="20"/>
                </a:lnTo>
                <a:lnTo>
                  <a:pt x="18" y="15"/>
                </a:lnTo>
                <a:lnTo>
                  <a:pt x="21" y="13"/>
                </a:lnTo>
                <a:lnTo>
                  <a:pt x="23" y="13"/>
                </a:lnTo>
                <a:lnTo>
                  <a:pt x="25" y="13"/>
                </a:lnTo>
                <a:lnTo>
                  <a:pt x="25" y="10"/>
                </a:lnTo>
                <a:lnTo>
                  <a:pt x="27" y="9"/>
                </a:lnTo>
                <a:lnTo>
                  <a:pt x="27" y="7"/>
                </a:lnTo>
                <a:lnTo>
                  <a:pt x="30" y="1"/>
                </a:lnTo>
                <a:lnTo>
                  <a:pt x="31" y="0"/>
                </a:lnTo>
                <a:lnTo>
                  <a:pt x="33" y="3"/>
                </a:lnTo>
                <a:lnTo>
                  <a:pt x="31" y="6"/>
                </a:lnTo>
                <a:lnTo>
                  <a:pt x="30" y="9"/>
                </a:lnTo>
                <a:lnTo>
                  <a:pt x="31" y="10"/>
                </a:lnTo>
                <a:lnTo>
                  <a:pt x="33" y="12"/>
                </a:lnTo>
                <a:lnTo>
                  <a:pt x="35" y="10"/>
                </a:lnTo>
                <a:lnTo>
                  <a:pt x="39" y="12"/>
                </a:lnTo>
                <a:lnTo>
                  <a:pt x="39" y="14"/>
                </a:lnTo>
                <a:lnTo>
                  <a:pt x="40" y="19"/>
                </a:lnTo>
                <a:lnTo>
                  <a:pt x="40" y="26"/>
                </a:lnTo>
                <a:lnTo>
                  <a:pt x="40" y="27"/>
                </a:lnTo>
                <a:lnTo>
                  <a:pt x="52" y="37"/>
                </a:lnTo>
                <a:lnTo>
                  <a:pt x="53" y="43"/>
                </a:lnTo>
                <a:lnTo>
                  <a:pt x="54" y="52"/>
                </a:lnTo>
                <a:lnTo>
                  <a:pt x="58" y="57"/>
                </a:lnTo>
                <a:lnTo>
                  <a:pt x="57" y="58"/>
                </a:lnTo>
                <a:lnTo>
                  <a:pt x="53" y="61"/>
                </a:lnTo>
                <a:lnTo>
                  <a:pt x="54" y="66"/>
                </a:lnTo>
                <a:lnTo>
                  <a:pt x="55" y="68"/>
                </a:lnTo>
                <a:lnTo>
                  <a:pt x="55" y="70"/>
                </a:lnTo>
                <a:lnTo>
                  <a:pt x="49" y="74"/>
                </a:lnTo>
                <a:lnTo>
                  <a:pt x="41" y="82"/>
                </a:lnTo>
                <a:lnTo>
                  <a:pt x="39" y="84"/>
                </a:lnTo>
                <a:lnTo>
                  <a:pt x="34" y="81"/>
                </a:lnTo>
                <a:lnTo>
                  <a:pt x="30" y="81"/>
                </a:lnTo>
                <a:lnTo>
                  <a:pt x="29" y="80"/>
                </a:lnTo>
                <a:lnTo>
                  <a:pt x="18" y="79"/>
                </a:lnTo>
                <a:lnTo>
                  <a:pt x="12" y="76"/>
                </a:lnTo>
                <a:lnTo>
                  <a:pt x="10" y="76"/>
                </a:lnTo>
                <a:lnTo>
                  <a:pt x="9" y="73"/>
                </a:lnTo>
                <a:lnTo>
                  <a:pt x="9" y="70"/>
                </a:lnTo>
                <a:lnTo>
                  <a:pt x="9" y="67"/>
                </a:lnTo>
                <a:lnTo>
                  <a:pt x="9" y="64"/>
                </a:lnTo>
                <a:lnTo>
                  <a:pt x="9" y="62"/>
                </a:lnTo>
                <a:lnTo>
                  <a:pt x="6" y="62"/>
                </a:lnTo>
                <a:lnTo>
                  <a:pt x="3" y="60"/>
                </a:lnTo>
                <a:lnTo>
                  <a:pt x="1" y="55"/>
                </a:lnTo>
                <a:lnTo>
                  <a:pt x="0" y="48"/>
                </a:lnTo>
                <a:close/>
              </a:path>
            </a:pathLst>
          </a:custGeom>
          <a:solidFill>
            <a:srgbClr val="FF66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Freeform 74"/>
          <p:cNvSpPr>
            <a:spLocks noChangeAspect="1"/>
          </p:cNvSpPr>
          <p:nvPr/>
        </p:nvSpPr>
        <p:spPr bwMode="auto">
          <a:xfrm>
            <a:off x="8614524" y="7868781"/>
            <a:ext cx="1051190" cy="987555"/>
          </a:xfrm>
          <a:custGeom>
            <a:avLst/>
            <a:gdLst>
              <a:gd name="T0" fmla="*/ 19 w 355"/>
              <a:gd name="T1" fmla="*/ 215 h 334"/>
              <a:gd name="T2" fmla="*/ 19 w 355"/>
              <a:gd name="T3" fmla="*/ 195 h 334"/>
              <a:gd name="T4" fmla="*/ 6 w 355"/>
              <a:gd name="T5" fmla="*/ 168 h 334"/>
              <a:gd name="T6" fmla="*/ 27 w 355"/>
              <a:gd name="T7" fmla="*/ 135 h 334"/>
              <a:gd name="T8" fmla="*/ 46 w 355"/>
              <a:gd name="T9" fmla="*/ 113 h 334"/>
              <a:gd name="T10" fmla="*/ 52 w 355"/>
              <a:gd name="T11" fmla="*/ 95 h 334"/>
              <a:gd name="T12" fmla="*/ 66 w 355"/>
              <a:gd name="T13" fmla="*/ 90 h 334"/>
              <a:gd name="T14" fmla="*/ 76 w 355"/>
              <a:gd name="T15" fmla="*/ 58 h 334"/>
              <a:gd name="T16" fmla="*/ 76 w 355"/>
              <a:gd name="T17" fmla="*/ 34 h 334"/>
              <a:gd name="T18" fmla="*/ 87 w 355"/>
              <a:gd name="T19" fmla="*/ 21 h 334"/>
              <a:gd name="T20" fmla="*/ 96 w 355"/>
              <a:gd name="T21" fmla="*/ 0 h 334"/>
              <a:gd name="T22" fmla="*/ 111 w 355"/>
              <a:gd name="T23" fmla="*/ 5 h 334"/>
              <a:gd name="T24" fmla="*/ 138 w 355"/>
              <a:gd name="T25" fmla="*/ 18 h 334"/>
              <a:gd name="T26" fmla="*/ 171 w 355"/>
              <a:gd name="T27" fmla="*/ 36 h 334"/>
              <a:gd name="T28" fmla="*/ 197 w 355"/>
              <a:gd name="T29" fmla="*/ 52 h 334"/>
              <a:gd name="T30" fmla="*/ 215 w 355"/>
              <a:gd name="T31" fmla="*/ 61 h 334"/>
              <a:gd name="T32" fmla="*/ 229 w 355"/>
              <a:gd name="T33" fmla="*/ 45 h 334"/>
              <a:gd name="T34" fmla="*/ 259 w 355"/>
              <a:gd name="T35" fmla="*/ 36 h 334"/>
              <a:gd name="T36" fmla="*/ 276 w 355"/>
              <a:gd name="T37" fmla="*/ 37 h 334"/>
              <a:gd name="T38" fmla="*/ 311 w 355"/>
              <a:gd name="T39" fmla="*/ 61 h 334"/>
              <a:gd name="T40" fmla="*/ 336 w 355"/>
              <a:gd name="T41" fmla="*/ 65 h 334"/>
              <a:gd name="T42" fmla="*/ 343 w 355"/>
              <a:gd name="T43" fmla="*/ 78 h 334"/>
              <a:gd name="T44" fmla="*/ 355 w 355"/>
              <a:gd name="T45" fmla="*/ 94 h 334"/>
              <a:gd name="T46" fmla="*/ 345 w 355"/>
              <a:gd name="T47" fmla="*/ 113 h 334"/>
              <a:gd name="T48" fmla="*/ 322 w 355"/>
              <a:gd name="T49" fmla="*/ 111 h 334"/>
              <a:gd name="T50" fmla="*/ 310 w 355"/>
              <a:gd name="T51" fmla="*/ 113 h 334"/>
              <a:gd name="T52" fmla="*/ 300 w 355"/>
              <a:gd name="T53" fmla="*/ 145 h 334"/>
              <a:gd name="T54" fmla="*/ 291 w 355"/>
              <a:gd name="T55" fmla="*/ 153 h 334"/>
              <a:gd name="T56" fmla="*/ 277 w 355"/>
              <a:gd name="T57" fmla="*/ 145 h 334"/>
              <a:gd name="T58" fmla="*/ 267 w 355"/>
              <a:gd name="T59" fmla="*/ 144 h 334"/>
              <a:gd name="T60" fmla="*/ 259 w 355"/>
              <a:gd name="T61" fmla="*/ 159 h 334"/>
              <a:gd name="T62" fmla="*/ 241 w 355"/>
              <a:gd name="T63" fmla="*/ 155 h 334"/>
              <a:gd name="T64" fmla="*/ 233 w 355"/>
              <a:gd name="T65" fmla="*/ 165 h 334"/>
              <a:gd name="T66" fmla="*/ 229 w 355"/>
              <a:gd name="T67" fmla="*/ 196 h 334"/>
              <a:gd name="T68" fmla="*/ 243 w 355"/>
              <a:gd name="T69" fmla="*/ 241 h 334"/>
              <a:gd name="T70" fmla="*/ 253 w 355"/>
              <a:gd name="T71" fmla="*/ 257 h 334"/>
              <a:gd name="T72" fmla="*/ 277 w 355"/>
              <a:gd name="T73" fmla="*/ 280 h 334"/>
              <a:gd name="T74" fmla="*/ 282 w 355"/>
              <a:gd name="T75" fmla="*/ 298 h 334"/>
              <a:gd name="T76" fmla="*/ 277 w 355"/>
              <a:gd name="T77" fmla="*/ 305 h 334"/>
              <a:gd name="T78" fmla="*/ 265 w 355"/>
              <a:gd name="T79" fmla="*/ 327 h 334"/>
              <a:gd name="T80" fmla="*/ 244 w 355"/>
              <a:gd name="T81" fmla="*/ 334 h 334"/>
              <a:gd name="T82" fmla="*/ 233 w 355"/>
              <a:gd name="T83" fmla="*/ 333 h 334"/>
              <a:gd name="T84" fmla="*/ 211 w 355"/>
              <a:gd name="T85" fmla="*/ 333 h 334"/>
              <a:gd name="T86" fmla="*/ 196 w 355"/>
              <a:gd name="T87" fmla="*/ 329 h 334"/>
              <a:gd name="T88" fmla="*/ 183 w 355"/>
              <a:gd name="T89" fmla="*/ 333 h 334"/>
              <a:gd name="T90" fmla="*/ 187 w 355"/>
              <a:gd name="T91" fmla="*/ 324 h 334"/>
              <a:gd name="T92" fmla="*/ 184 w 355"/>
              <a:gd name="T93" fmla="*/ 307 h 334"/>
              <a:gd name="T94" fmla="*/ 162 w 355"/>
              <a:gd name="T95" fmla="*/ 307 h 334"/>
              <a:gd name="T96" fmla="*/ 147 w 355"/>
              <a:gd name="T97" fmla="*/ 312 h 334"/>
              <a:gd name="T98" fmla="*/ 133 w 355"/>
              <a:gd name="T99" fmla="*/ 315 h 334"/>
              <a:gd name="T100" fmla="*/ 127 w 355"/>
              <a:gd name="T101" fmla="*/ 310 h 334"/>
              <a:gd name="T102" fmla="*/ 120 w 355"/>
              <a:gd name="T103" fmla="*/ 312 h 334"/>
              <a:gd name="T104" fmla="*/ 106 w 355"/>
              <a:gd name="T105" fmla="*/ 261 h 334"/>
              <a:gd name="T106" fmla="*/ 96 w 355"/>
              <a:gd name="T107" fmla="*/ 261 h 334"/>
              <a:gd name="T108" fmla="*/ 83 w 355"/>
              <a:gd name="T109" fmla="*/ 258 h 334"/>
              <a:gd name="T110" fmla="*/ 75 w 355"/>
              <a:gd name="T111" fmla="*/ 267 h 334"/>
              <a:gd name="T112" fmla="*/ 63 w 355"/>
              <a:gd name="T113" fmla="*/ 276 h 334"/>
              <a:gd name="T114" fmla="*/ 48 w 355"/>
              <a:gd name="T115" fmla="*/ 271 h 334"/>
              <a:gd name="T116" fmla="*/ 33 w 355"/>
              <a:gd name="T117" fmla="*/ 259 h 334"/>
              <a:gd name="T118" fmla="*/ 30 w 355"/>
              <a:gd name="T119" fmla="*/ 244 h 334"/>
              <a:gd name="T120" fmla="*/ 16 w 355"/>
              <a:gd name="T121" fmla="*/ 245 h 334"/>
              <a:gd name="T122" fmla="*/ 0 w 355"/>
              <a:gd name="T123" fmla="*/ 239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55" h="334">
                <a:moveTo>
                  <a:pt x="0" y="239"/>
                </a:moveTo>
                <a:lnTo>
                  <a:pt x="5" y="237"/>
                </a:lnTo>
                <a:lnTo>
                  <a:pt x="19" y="215"/>
                </a:lnTo>
                <a:lnTo>
                  <a:pt x="25" y="209"/>
                </a:lnTo>
                <a:lnTo>
                  <a:pt x="24" y="195"/>
                </a:lnTo>
                <a:lnTo>
                  <a:pt x="19" y="195"/>
                </a:lnTo>
                <a:lnTo>
                  <a:pt x="12" y="187"/>
                </a:lnTo>
                <a:lnTo>
                  <a:pt x="4" y="173"/>
                </a:lnTo>
                <a:lnTo>
                  <a:pt x="6" y="168"/>
                </a:lnTo>
                <a:lnTo>
                  <a:pt x="12" y="161"/>
                </a:lnTo>
                <a:lnTo>
                  <a:pt x="28" y="141"/>
                </a:lnTo>
                <a:lnTo>
                  <a:pt x="27" y="135"/>
                </a:lnTo>
                <a:lnTo>
                  <a:pt x="31" y="132"/>
                </a:lnTo>
                <a:lnTo>
                  <a:pt x="40" y="123"/>
                </a:lnTo>
                <a:lnTo>
                  <a:pt x="46" y="113"/>
                </a:lnTo>
                <a:lnTo>
                  <a:pt x="48" y="108"/>
                </a:lnTo>
                <a:lnTo>
                  <a:pt x="53" y="105"/>
                </a:lnTo>
                <a:lnTo>
                  <a:pt x="52" y="95"/>
                </a:lnTo>
                <a:lnTo>
                  <a:pt x="58" y="90"/>
                </a:lnTo>
                <a:lnTo>
                  <a:pt x="65" y="94"/>
                </a:lnTo>
                <a:lnTo>
                  <a:pt x="66" y="90"/>
                </a:lnTo>
                <a:lnTo>
                  <a:pt x="72" y="89"/>
                </a:lnTo>
                <a:lnTo>
                  <a:pt x="85" y="70"/>
                </a:lnTo>
                <a:lnTo>
                  <a:pt x="76" y="58"/>
                </a:lnTo>
                <a:lnTo>
                  <a:pt x="70" y="48"/>
                </a:lnTo>
                <a:lnTo>
                  <a:pt x="72" y="40"/>
                </a:lnTo>
                <a:lnTo>
                  <a:pt x="76" y="34"/>
                </a:lnTo>
                <a:lnTo>
                  <a:pt x="82" y="28"/>
                </a:lnTo>
                <a:lnTo>
                  <a:pt x="87" y="23"/>
                </a:lnTo>
                <a:lnTo>
                  <a:pt x="87" y="21"/>
                </a:lnTo>
                <a:lnTo>
                  <a:pt x="79" y="15"/>
                </a:lnTo>
                <a:lnTo>
                  <a:pt x="79" y="12"/>
                </a:lnTo>
                <a:lnTo>
                  <a:pt x="96" y="0"/>
                </a:lnTo>
                <a:lnTo>
                  <a:pt x="99" y="4"/>
                </a:lnTo>
                <a:lnTo>
                  <a:pt x="106" y="4"/>
                </a:lnTo>
                <a:lnTo>
                  <a:pt x="111" y="5"/>
                </a:lnTo>
                <a:lnTo>
                  <a:pt x="117" y="7"/>
                </a:lnTo>
                <a:lnTo>
                  <a:pt x="121" y="17"/>
                </a:lnTo>
                <a:lnTo>
                  <a:pt x="138" y="18"/>
                </a:lnTo>
                <a:lnTo>
                  <a:pt x="151" y="21"/>
                </a:lnTo>
                <a:lnTo>
                  <a:pt x="160" y="18"/>
                </a:lnTo>
                <a:lnTo>
                  <a:pt x="171" y="36"/>
                </a:lnTo>
                <a:lnTo>
                  <a:pt x="181" y="43"/>
                </a:lnTo>
                <a:lnTo>
                  <a:pt x="185" y="43"/>
                </a:lnTo>
                <a:lnTo>
                  <a:pt x="197" y="52"/>
                </a:lnTo>
                <a:lnTo>
                  <a:pt x="202" y="57"/>
                </a:lnTo>
                <a:lnTo>
                  <a:pt x="207" y="60"/>
                </a:lnTo>
                <a:lnTo>
                  <a:pt x="215" y="61"/>
                </a:lnTo>
                <a:lnTo>
                  <a:pt x="225" y="60"/>
                </a:lnTo>
                <a:lnTo>
                  <a:pt x="228" y="54"/>
                </a:lnTo>
                <a:lnTo>
                  <a:pt x="229" y="45"/>
                </a:lnTo>
                <a:lnTo>
                  <a:pt x="237" y="40"/>
                </a:lnTo>
                <a:lnTo>
                  <a:pt x="252" y="34"/>
                </a:lnTo>
                <a:lnTo>
                  <a:pt x="259" y="36"/>
                </a:lnTo>
                <a:lnTo>
                  <a:pt x="265" y="37"/>
                </a:lnTo>
                <a:lnTo>
                  <a:pt x="271" y="36"/>
                </a:lnTo>
                <a:lnTo>
                  <a:pt x="276" y="37"/>
                </a:lnTo>
                <a:lnTo>
                  <a:pt x="281" y="42"/>
                </a:lnTo>
                <a:lnTo>
                  <a:pt x="287" y="46"/>
                </a:lnTo>
                <a:lnTo>
                  <a:pt x="311" y="61"/>
                </a:lnTo>
                <a:lnTo>
                  <a:pt x="316" y="63"/>
                </a:lnTo>
                <a:lnTo>
                  <a:pt x="329" y="65"/>
                </a:lnTo>
                <a:lnTo>
                  <a:pt x="336" y="65"/>
                </a:lnTo>
                <a:lnTo>
                  <a:pt x="340" y="67"/>
                </a:lnTo>
                <a:lnTo>
                  <a:pt x="340" y="77"/>
                </a:lnTo>
                <a:lnTo>
                  <a:pt x="343" y="78"/>
                </a:lnTo>
                <a:lnTo>
                  <a:pt x="343" y="89"/>
                </a:lnTo>
                <a:lnTo>
                  <a:pt x="346" y="94"/>
                </a:lnTo>
                <a:lnTo>
                  <a:pt x="355" y="94"/>
                </a:lnTo>
                <a:lnTo>
                  <a:pt x="355" y="103"/>
                </a:lnTo>
                <a:lnTo>
                  <a:pt x="346" y="108"/>
                </a:lnTo>
                <a:lnTo>
                  <a:pt x="345" y="113"/>
                </a:lnTo>
                <a:lnTo>
                  <a:pt x="335" y="117"/>
                </a:lnTo>
                <a:lnTo>
                  <a:pt x="328" y="113"/>
                </a:lnTo>
                <a:lnTo>
                  <a:pt x="322" y="111"/>
                </a:lnTo>
                <a:lnTo>
                  <a:pt x="321" y="107"/>
                </a:lnTo>
                <a:lnTo>
                  <a:pt x="312" y="108"/>
                </a:lnTo>
                <a:lnTo>
                  <a:pt x="310" y="113"/>
                </a:lnTo>
                <a:lnTo>
                  <a:pt x="303" y="131"/>
                </a:lnTo>
                <a:lnTo>
                  <a:pt x="300" y="139"/>
                </a:lnTo>
                <a:lnTo>
                  <a:pt x="300" y="145"/>
                </a:lnTo>
                <a:lnTo>
                  <a:pt x="298" y="149"/>
                </a:lnTo>
                <a:lnTo>
                  <a:pt x="293" y="153"/>
                </a:lnTo>
                <a:lnTo>
                  <a:pt x="291" y="153"/>
                </a:lnTo>
                <a:lnTo>
                  <a:pt x="288" y="149"/>
                </a:lnTo>
                <a:lnTo>
                  <a:pt x="285" y="149"/>
                </a:lnTo>
                <a:lnTo>
                  <a:pt x="277" y="145"/>
                </a:lnTo>
                <a:lnTo>
                  <a:pt x="270" y="143"/>
                </a:lnTo>
                <a:lnTo>
                  <a:pt x="268" y="143"/>
                </a:lnTo>
                <a:lnTo>
                  <a:pt x="267" y="144"/>
                </a:lnTo>
                <a:lnTo>
                  <a:pt x="263" y="155"/>
                </a:lnTo>
                <a:lnTo>
                  <a:pt x="262" y="157"/>
                </a:lnTo>
                <a:lnTo>
                  <a:pt x="259" y="159"/>
                </a:lnTo>
                <a:lnTo>
                  <a:pt x="250" y="159"/>
                </a:lnTo>
                <a:lnTo>
                  <a:pt x="245" y="155"/>
                </a:lnTo>
                <a:lnTo>
                  <a:pt x="241" y="155"/>
                </a:lnTo>
                <a:lnTo>
                  <a:pt x="239" y="154"/>
                </a:lnTo>
                <a:lnTo>
                  <a:pt x="234" y="156"/>
                </a:lnTo>
                <a:lnTo>
                  <a:pt x="233" y="165"/>
                </a:lnTo>
                <a:lnTo>
                  <a:pt x="229" y="168"/>
                </a:lnTo>
                <a:lnTo>
                  <a:pt x="227" y="183"/>
                </a:lnTo>
                <a:lnTo>
                  <a:pt x="229" y="196"/>
                </a:lnTo>
                <a:lnTo>
                  <a:pt x="235" y="210"/>
                </a:lnTo>
                <a:lnTo>
                  <a:pt x="240" y="213"/>
                </a:lnTo>
                <a:lnTo>
                  <a:pt x="243" y="241"/>
                </a:lnTo>
                <a:lnTo>
                  <a:pt x="246" y="247"/>
                </a:lnTo>
                <a:lnTo>
                  <a:pt x="249" y="249"/>
                </a:lnTo>
                <a:lnTo>
                  <a:pt x="253" y="257"/>
                </a:lnTo>
                <a:lnTo>
                  <a:pt x="268" y="268"/>
                </a:lnTo>
                <a:lnTo>
                  <a:pt x="268" y="271"/>
                </a:lnTo>
                <a:lnTo>
                  <a:pt x="277" y="280"/>
                </a:lnTo>
                <a:lnTo>
                  <a:pt x="280" y="286"/>
                </a:lnTo>
                <a:lnTo>
                  <a:pt x="285" y="292"/>
                </a:lnTo>
                <a:lnTo>
                  <a:pt x="282" y="298"/>
                </a:lnTo>
                <a:lnTo>
                  <a:pt x="282" y="303"/>
                </a:lnTo>
                <a:lnTo>
                  <a:pt x="280" y="304"/>
                </a:lnTo>
                <a:lnTo>
                  <a:pt x="277" y="305"/>
                </a:lnTo>
                <a:lnTo>
                  <a:pt x="279" y="307"/>
                </a:lnTo>
                <a:lnTo>
                  <a:pt x="273" y="316"/>
                </a:lnTo>
                <a:lnTo>
                  <a:pt x="265" y="327"/>
                </a:lnTo>
                <a:lnTo>
                  <a:pt x="259" y="330"/>
                </a:lnTo>
                <a:lnTo>
                  <a:pt x="249" y="334"/>
                </a:lnTo>
                <a:lnTo>
                  <a:pt x="244" y="334"/>
                </a:lnTo>
                <a:lnTo>
                  <a:pt x="243" y="333"/>
                </a:lnTo>
                <a:lnTo>
                  <a:pt x="239" y="331"/>
                </a:lnTo>
                <a:lnTo>
                  <a:pt x="233" y="333"/>
                </a:lnTo>
                <a:lnTo>
                  <a:pt x="221" y="333"/>
                </a:lnTo>
                <a:lnTo>
                  <a:pt x="216" y="334"/>
                </a:lnTo>
                <a:lnTo>
                  <a:pt x="211" y="333"/>
                </a:lnTo>
                <a:lnTo>
                  <a:pt x="209" y="333"/>
                </a:lnTo>
                <a:lnTo>
                  <a:pt x="208" y="330"/>
                </a:lnTo>
                <a:lnTo>
                  <a:pt x="196" y="329"/>
                </a:lnTo>
                <a:lnTo>
                  <a:pt x="187" y="334"/>
                </a:lnTo>
                <a:lnTo>
                  <a:pt x="185" y="333"/>
                </a:lnTo>
                <a:lnTo>
                  <a:pt x="183" y="333"/>
                </a:lnTo>
                <a:lnTo>
                  <a:pt x="180" y="331"/>
                </a:lnTo>
                <a:lnTo>
                  <a:pt x="181" y="328"/>
                </a:lnTo>
                <a:lnTo>
                  <a:pt x="187" y="324"/>
                </a:lnTo>
                <a:lnTo>
                  <a:pt x="190" y="321"/>
                </a:lnTo>
                <a:lnTo>
                  <a:pt x="186" y="311"/>
                </a:lnTo>
                <a:lnTo>
                  <a:pt x="184" y="307"/>
                </a:lnTo>
                <a:lnTo>
                  <a:pt x="175" y="306"/>
                </a:lnTo>
                <a:lnTo>
                  <a:pt x="167" y="307"/>
                </a:lnTo>
                <a:lnTo>
                  <a:pt x="162" y="307"/>
                </a:lnTo>
                <a:lnTo>
                  <a:pt x="160" y="310"/>
                </a:lnTo>
                <a:lnTo>
                  <a:pt x="149" y="306"/>
                </a:lnTo>
                <a:lnTo>
                  <a:pt x="147" y="312"/>
                </a:lnTo>
                <a:lnTo>
                  <a:pt x="144" y="313"/>
                </a:lnTo>
                <a:lnTo>
                  <a:pt x="139" y="313"/>
                </a:lnTo>
                <a:lnTo>
                  <a:pt x="133" y="315"/>
                </a:lnTo>
                <a:lnTo>
                  <a:pt x="130" y="313"/>
                </a:lnTo>
                <a:lnTo>
                  <a:pt x="127" y="312"/>
                </a:lnTo>
                <a:lnTo>
                  <a:pt x="127" y="310"/>
                </a:lnTo>
                <a:lnTo>
                  <a:pt x="124" y="312"/>
                </a:lnTo>
                <a:lnTo>
                  <a:pt x="123" y="312"/>
                </a:lnTo>
                <a:lnTo>
                  <a:pt x="120" y="312"/>
                </a:lnTo>
                <a:lnTo>
                  <a:pt x="113" y="307"/>
                </a:lnTo>
                <a:lnTo>
                  <a:pt x="109" y="298"/>
                </a:lnTo>
                <a:lnTo>
                  <a:pt x="106" y="261"/>
                </a:lnTo>
                <a:lnTo>
                  <a:pt x="101" y="261"/>
                </a:lnTo>
                <a:lnTo>
                  <a:pt x="99" y="263"/>
                </a:lnTo>
                <a:lnTo>
                  <a:pt x="96" y="261"/>
                </a:lnTo>
                <a:lnTo>
                  <a:pt x="88" y="256"/>
                </a:lnTo>
                <a:lnTo>
                  <a:pt x="85" y="256"/>
                </a:lnTo>
                <a:lnTo>
                  <a:pt x="83" y="258"/>
                </a:lnTo>
                <a:lnTo>
                  <a:pt x="82" y="259"/>
                </a:lnTo>
                <a:lnTo>
                  <a:pt x="79" y="264"/>
                </a:lnTo>
                <a:lnTo>
                  <a:pt x="75" y="267"/>
                </a:lnTo>
                <a:lnTo>
                  <a:pt x="73" y="271"/>
                </a:lnTo>
                <a:lnTo>
                  <a:pt x="66" y="275"/>
                </a:lnTo>
                <a:lnTo>
                  <a:pt x="63" y="276"/>
                </a:lnTo>
                <a:lnTo>
                  <a:pt x="57" y="274"/>
                </a:lnTo>
                <a:lnTo>
                  <a:pt x="53" y="274"/>
                </a:lnTo>
                <a:lnTo>
                  <a:pt x="48" y="271"/>
                </a:lnTo>
                <a:lnTo>
                  <a:pt x="37" y="270"/>
                </a:lnTo>
                <a:lnTo>
                  <a:pt x="36" y="269"/>
                </a:lnTo>
                <a:lnTo>
                  <a:pt x="33" y="259"/>
                </a:lnTo>
                <a:lnTo>
                  <a:pt x="33" y="253"/>
                </a:lnTo>
                <a:lnTo>
                  <a:pt x="29" y="250"/>
                </a:lnTo>
                <a:lnTo>
                  <a:pt x="30" y="244"/>
                </a:lnTo>
                <a:lnTo>
                  <a:pt x="21" y="240"/>
                </a:lnTo>
                <a:lnTo>
                  <a:pt x="21" y="245"/>
                </a:lnTo>
                <a:lnTo>
                  <a:pt x="16" y="245"/>
                </a:lnTo>
                <a:lnTo>
                  <a:pt x="12" y="239"/>
                </a:lnTo>
                <a:lnTo>
                  <a:pt x="5" y="240"/>
                </a:lnTo>
                <a:lnTo>
                  <a:pt x="0" y="23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Freeform 75"/>
          <p:cNvSpPr>
            <a:spLocks noChangeAspect="1"/>
          </p:cNvSpPr>
          <p:nvPr/>
        </p:nvSpPr>
        <p:spPr bwMode="auto">
          <a:xfrm>
            <a:off x="8603865" y="9382033"/>
            <a:ext cx="1765480" cy="1206779"/>
          </a:xfrm>
          <a:custGeom>
            <a:avLst/>
            <a:gdLst>
              <a:gd name="T0" fmla="*/ 20 w 595"/>
              <a:gd name="T1" fmla="*/ 106 h 408"/>
              <a:gd name="T2" fmla="*/ 34 w 595"/>
              <a:gd name="T3" fmla="*/ 102 h 408"/>
              <a:gd name="T4" fmla="*/ 42 w 595"/>
              <a:gd name="T5" fmla="*/ 77 h 408"/>
              <a:gd name="T6" fmla="*/ 62 w 595"/>
              <a:gd name="T7" fmla="*/ 40 h 408"/>
              <a:gd name="T8" fmla="*/ 87 w 595"/>
              <a:gd name="T9" fmla="*/ 50 h 408"/>
              <a:gd name="T10" fmla="*/ 103 w 595"/>
              <a:gd name="T11" fmla="*/ 64 h 408"/>
              <a:gd name="T12" fmla="*/ 129 w 595"/>
              <a:gd name="T13" fmla="*/ 60 h 408"/>
              <a:gd name="T14" fmla="*/ 184 w 595"/>
              <a:gd name="T15" fmla="*/ 71 h 408"/>
              <a:gd name="T16" fmla="*/ 199 w 595"/>
              <a:gd name="T17" fmla="*/ 78 h 408"/>
              <a:gd name="T18" fmla="*/ 214 w 595"/>
              <a:gd name="T19" fmla="*/ 81 h 408"/>
              <a:gd name="T20" fmla="*/ 238 w 595"/>
              <a:gd name="T21" fmla="*/ 87 h 408"/>
              <a:gd name="T22" fmla="*/ 226 w 595"/>
              <a:gd name="T23" fmla="*/ 57 h 408"/>
              <a:gd name="T24" fmla="*/ 223 w 595"/>
              <a:gd name="T25" fmla="*/ 38 h 408"/>
              <a:gd name="T26" fmla="*/ 219 w 595"/>
              <a:gd name="T27" fmla="*/ 26 h 408"/>
              <a:gd name="T28" fmla="*/ 222 w 595"/>
              <a:gd name="T29" fmla="*/ 5 h 408"/>
              <a:gd name="T30" fmla="*/ 232 w 595"/>
              <a:gd name="T31" fmla="*/ 14 h 408"/>
              <a:gd name="T32" fmla="*/ 250 w 595"/>
              <a:gd name="T33" fmla="*/ 8 h 408"/>
              <a:gd name="T34" fmla="*/ 259 w 595"/>
              <a:gd name="T35" fmla="*/ 5 h 408"/>
              <a:gd name="T36" fmla="*/ 280 w 595"/>
              <a:gd name="T37" fmla="*/ 26 h 408"/>
              <a:gd name="T38" fmla="*/ 274 w 595"/>
              <a:gd name="T39" fmla="*/ 44 h 408"/>
              <a:gd name="T40" fmla="*/ 265 w 595"/>
              <a:gd name="T41" fmla="*/ 60 h 408"/>
              <a:gd name="T42" fmla="*/ 283 w 595"/>
              <a:gd name="T43" fmla="*/ 63 h 408"/>
              <a:gd name="T44" fmla="*/ 306 w 595"/>
              <a:gd name="T45" fmla="*/ 59 h 408"/>
              <a:gd name="T46" fmla="*/ 336 w 595"/>
              <a:gd name="T47" fmla="*/ 42 h 408"/>
              <a:gd name="T48" fmla="*/ 351 w 595"/>
              <a:gd name="T49" fmla="*/ 36 h 408"/>
              <a:gd name="T50" fmla="*/ 361 w 595"/>
              <a:gd name="T51" fmla="*/ 32 h 408"/>
              <a:gd name="T52" fmla="*/ 374 w 595"/>
              <a:gd name="T53" fmla="*/ 10 h 408"/>
              <a:gd name="T54" fmla="*/ 385 w 595"/>
              <a:gd name="T55" fmla="*/ 17 h 408"/>
              <a:gd name="T56" fmla="*/ 406 w 595"/>
              <a:gd name="T57" fmla="*/ 57 h 408"/>
              <a:gd name="T58" fmla="*/ 429 w 595"/>
              <a:gd name="T59" fmla="*/ 46 h 408"/>
              <a:gd name="T60" fmla="*/ 446 w 595"/>
              <a:gd name="T61" fmla="*/ 68 h 408"/>
              <a:gd name="T62" fmla="*/ 468 w 595"/>
              <a:gd name="T63" fmla="*/ 94 h 408"/>
              <a:gd name="T64" fmla="*/ 488 w 595"/>
              <a:gd name="T65" fmla="*/ 111 h 408"/>
              <a:gd name="T66" fmla="*/ 513 w 595"/>
              <a:gd name="T67" fmla="*/ 135 h 408"/>
              <a:gd name="T68" fmla="*/ 546 w 595"/>
              <a:gd name="T69" fmla="*/ 149 h 408"/>
              <a:gd name="T70" fmla="*/ 546 w 595"/>
              <a:gd name="T71" fmla="*/ 210 h 408"/>
              <a:gd name="T72" fmla="*/ 570 w 595"/>
              <a:gd name="T73" fmla="*/ 286 h 408"/>
              <a:gd name="T74" fmla="*/ 594 w 595"/>
              <a:gd name="T75" fmla="*/ 300 h 408"/>
              <a:gd name="T76" fmla="*/ 582 w 595"/>
              <a:gd name="T77" fmla="*/ 342 h 408"/>
              <a:gd name="T78" fmla="*/ 565 w 595"/>
              <a:gd name="T79" fmla="*/ 357 h 408"/>
              <a:gd name="T80" fmla="*/ 556 w 595"/>
              <a:gd name="T81" fmla="*/ 376 h 408"/>
              <a:gd name="T82" fmla="*/ 532 w 595"/>
              <a:gd name="T83" fmla="*/ 390 h 408"/>
              <a:gd name="T84" fmla="*/ 520 w 595"/>
              <a:gd name="T85" fmla="*/ 400 h 408"/>
              <a:gd name="T86" fmla="*/ 510 w 595"/>
              <a:gd name="T87" fmla="*/ 388 h 408"/>
              <a:gd name="T88" fmla="*/ 490 w 595"/>
              <a:gd name="T89" fmla="*/ 381 h 408"/>
              <a:gd name="T90" fmla="*/ 469 w 595"/>
              <a:gd name="T91" fmla="*/ 376 h 408"/>
              <a:gd name="T92" fmla="*/ 423 w 595"/>
              <a:gd name="T93" fmla="*/ 370 h 408"/>
              <a:gd name="T94" fmla="*/ 375 w 595"/>
              <a:gd name="T95" fmla="*/ 358 h 408"/>
              <a:gd name="T96" fmla="*/ 333 w 595"/>
              <a:gd name="T97" fmla="*/ 344 h 408"/>
              <a:gd name="T98" fmla="*/ 319 w 595"/>
              <a:gd name="T99" fmla="*/ 336 h 408"/>
              <a:gd name="T100" fmla="*/ 297 w 595"/>
              <a:gd name="T101" fmla="*/ 320 h 408"/>
              <a:gd name="T102" fmla="*/ 255 w 595"/>
              <a:gd name="T103" fmla="*/ 305 h 408"/>
              <a:gd name="T104" fmla="*/ 178 w 595"/>
              <a:gd name="T105" fmla="*/ 276 h 408"/>
              <a:gd name="T106" fmla="*/ 140 w 595"/>
              <a:gd name="T107" fmla="*/ 263 h 408"/>
              <a:gd name="T108" fmla="*/ 132 w 595"/>
              <a:gd name="T109" fmla="*/ 252 h 408"/>
              <a:gd name="T110" fmla="*/ 93 w 595"/>
              <a:gd name="T111" fmla="*/ 227 h 408"/>
              <a:gd name="T112" fmla="*/ 70 w 595"/>
              <a:gd name="T113" fmla="*/ 214 h 408"/>
              <a:gd name="T114" fmla="*/ 61 w 595"/>
              <a:gd name="T115" fmla="*/ 200 h 408"/>
              <a:gd name="T116" fmla="*/ 52 w 595"/>
              <a:gd name="T117" fmla="*/ 200 h 408"/>
              <a:gd name="T118" fmla="*/ 49 w 595"/>
              <a:gd name="T119" fmla="*/ 201 h 408"/>
              <a:gd name="T120" fmla="*/ 36 w 595"/>
              <a:gd name="T121" fmla="*/ 192 h 408"/>
              <a:gd name="T122" fmla="*/ 19 w 595"/>
              <a:gd name="T123" fmla="*/ 164 h 408"/>
              <a:gd name="T124" fmla="*/ 2 w 595"/>
              <a:gd name="T125" fmla="*/ 14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5" h="408">
                <a:moveTo>
                  <a:pt x="0" y="142"/>
                </a:moveTo>
                <a:lnTo>
                  <a:pt x="3" y="130"/>
                </a:lnTo>
                <a:lnTo>
                  <a:pt x="4" y="106"/>
                </a:lnTo>
                <a:lnTo>
                  <a:pt x="14" y="104"/>
                </a:lnTo>
                <a:lnTo>
                  <a:pt x="20" y="106"/>
                </a:lnTo>
                <a:lnTo>
                  <a:pt x="24" y="106"/>
                </a:lnTo>
                <a:lnTo>
                  <a:pt x="22" y="104"/>
                </a:lnTo>
                <a:lnTo>
                  <a:pt x="24" y="102"/>
                </a:lnTo>
                <a:lnTo>
                  <a:pt x="30" y="106"/>
                </a:lnTo>
                <a:lnTo>
                  <a:pt x="34" y="102"/>
                </a:lnTo>
                <a:lnTo>
                  <a:pt x="34" y="100"/>
                </a:lnTo>
                <a:lnTo>
                  <a:pt x="42" y="98"/>
                </a:lnTo>
                <a:lnTo>
                  <a:pt x="43" y="95"/>
                </a:lnTo>
                <a:lnTo>
                  <a:pt x="43" y="88"/>
                </a:lnTo>
                <a:lnTo>
                  <a:pt x="42" y="77"/>
                </a:lnTo>
                <a:lnTo>
                  <a:pt x="40" y="72"/>
                </a:lnTo>
                <a:lnTo>
                  <a:pt x="39" y="53"/>
                </a:lnTo>
                <a:lnTo>
                  <a:pt x="43" y="46"/>
                </a:lnTo>
                <a:lnTo>
                  <a:pt x="57" y="40"/>
                </a:lnTo>
                <a:lnTo>
                  <a:pt x="62" y="40"/>
                </a:lnTo>
                <a:lnTo>
                  <a:pt x="67" y="41"/>
                </a:lnTo>
                <a:lnTo>
                  <a:pt x="70" y="44"/>
                </a:lnTo>
                <a:lnTo>
                  <a:pt x="80" y="42"/>
                </a:lnTo>
                <a:lnTo>
                  <a:pt x="84" y="45"/>
                </a:lnTo>
                <a:lnTo>
                  <a:pt x="87" y="50"/>
                </a:lnTo>
                <a:lnTo>
                  <a:pt x="88" y="53"/>
                </a:lnTo>
                <a:lnTo>
                  <a:pt x="96" y="60"/>
                </a:lnTo>
                <a:lnTo>
                  <a:pt x="98" y="63"/>
                </a:lnTo>
                <a:lnTo>
                  <a:pt x="100" y="63"/>
                </a:lnTo>
                <a:lnTo>
                  <a:pt x="103" y="64"/>
                </a:lnTo>
                <a:lnTo>
                  <a:pt x="109" y="65"/>
                </a:lnTo>
                <a:lnTo>
                  <a:pt x="111" y="64"/>
                </a:lnTo>
                <a:lnTo>
                  <a:pt x="112" y="64"/>
                </a:lnTo>
                <a:lnTo>
                  <a:pt x="124" y="64"/>
                </a:lnTo>
                <a:lnTo>
                  <a:pt x="129" y="60"/>
                </a:lnTo>
                <a:lnTo>
                  <a:pt x="150" y="62"/>
                </a:lnTo>
                <a:lnTo>
                  <a:pt x="159" y="64"/>
                </a:lnTo>
                <a:lnTo>
                  <a:pt x="172" y="69"/>
                </a:lnTo>
                <a:lnTo>
                  <a:pt x="181" y="70"/>
                </a:lnTo>
                <a:lnTo>
                  <a:pt x="184" y="71"/>
                </a:lnTo>
                <a:lnTo>
                  <a:pt x="187" y="70"/>
                </a:lnTo>
                <a:lnTo>
                  <a:pt x="192" y="70"/>
                </a:lnTo>
                <a:lnTo>
                  <a:pt x="190" y="76"/>
                </a:lnTo>
                <a:lnTo>
                  <a:pt x="199" y="80"/>
                </a:lnTo>
                <a:lnTo>
                  <a:pt x="199" y="78"/>
                </a:lnTo>
                <a:lnTo>
                  <a:pt x="201" y="77"/>
                </a:lnTo>
                <a:lnTo>
                  <a:pt x="205" y="78"/>
                </a:lnTo>
                <a:lnTo>
                  <a:pt x="206" y="77"/>
                </a:lnTo>
                <a:lnTo>
                  <a:pt x="213" y="78"/>
                </a:lnTo>
                <a:lnTo>
                  <a:pt x="214" y="81"/>
                </a:lnTo>
                <a:lnTo>
                  <a:pt x="223" y="82"/>
                </a:lnTo>
                <a:lnTo>
                  <a:pt x="222" y="89"/>
                </a:lnTo>
                <a:lnTo>
                  <a:pt x="223" y="92"/>
                </a:lnTo>
                <a:lnTo>
                  <a:pt x="229" y="92"/>
                </a:lnTo>
                <a:lnTo>
                  <a:pt x="238" y="87"/>
                </a:lnTo>
                <a:lnTo>
                  <a:pt x="240" y="86"/>
                </a:lnTo>
                <a:lnTo>
                  <a:pt x="240" y="82"/>
                </a:lnTo>
                <a:lnTo>
                  <a:pt x="235" y="81"/>
                </a:lnTo>
                <a:lnTo>
                  <a:pt x="230" y="75"/>
                </a:lnTo>
                <a:lnTo>
                  <a:pt x="226" y="57"/>
                </a:lnTo>
                <a:lnTo>
                  <a:pt x="226" y="52"/>
                </a:lnTo>
                <a:lnTo>
                  <a:pt x="225" y="48"/>
                </a:lnTo>
                <a:lnTo>
                  <a:pt x="224" y="42"/>
                </a:lnTo>
                <a:lnTo>
                  <a:pt x="222" y="40"/>
                </a:lnTo>
                <a:lnTo>
                  <a:pt x="223" y="38"/>
                </a:lnTo>
                <a:lnTo>
                  <a:pt x="224" y="35"/>
                </a:lnTo>
                <a:lnTo>
                  <a:pt x="223" y="33"/>
                </a:lnTo>
                <a:lnTo>
                  <a:pt x="219" y="32"/>
                </a:lnTo>
                <a:lnTo>
                  <a:pt x="219" y="28"/>
                </a:lnTo>
                <a:lnTo>
                  <a:pt x="219" y="26"/>
                </a:lnTo>
                <a:lnTo>
                  <a:pt x="220" y="24"/>
                </a:lnTo>
                <a:lnTo>
                  <a:pt x="219" y="16"/>
                </a:lnTo>
                <a:lnTo>
                  <a:pt x="218" y="14"/>
                </a:lnTo>
                <a:lnTo>
                  <a:pt x="218" y="9"/>
                </a:lnTo>
                <a:lnTo>
                  <a:pt x="222" y="5"/>
                </a:lnTo>
                <a:lnTo>
                  <a:pt x="226" y="6"/>
                </a:lnTo>
                <a:lnTo>
                  <a:pt x="229" y="10"/>
                </a:lnTo>
                <a:lnTo>
                  <a:pt x="230" y="12"/>
                </a:lnTo>
                <a:lnTo>
                  <a:pt x="231" y="15"/>
                </a:lnTo>
                <a:lnTo>
                  <a:pt x="232" y="14"/>
                </a:lnTo>
                <a:lnTo>
                  <a:pt x="236" y="9"/>
                </a:lnTo>
                <a:lnTo>
                  <a:pt x="238" y="5"/>
                </a:lnTo>
                <a:lnTo>
                  <a:pt x="241" y="3"/>
                </a:lnTo>
                <a:lnTo>
                  <a:pt x="241" y="8"/>
                </a:lnTo>
                <a:lnTo>
                  <a:pt x="250" y="8"/>
                </a:lnTo>
                <a:lnTo>
                  <a:pt x="253" y="8"/>
                </a:lnTo>
                <a:lnTo>
                  <a:pt x="255" y="5"/>
                </a:lnTo>
                <a:lnTo>
                  <a:pt x="255" y="3"/>
                </a:lnTo>
                <a:lnTo>
                  <a:pt x="260" y="0"/>
                </a:lnTo>
                <a:lnTo>
                  <a:pt x="259" y="5"/>
                </a:lnTo>
                <a:lnTo>
                  <a:pt x="262" y="15"/>
                </a:lnTo>
                <a:lnTo>
                  <a:pt x="265" y="17"/>
                </a:lnTo>
                <a:lnTo>
                  <a:pt x="278" y="22"/>
                </a:lnTo>
                <a:lnTo>
                  <a:pt x="280" y="23"/>
                </a:lnTo>
                <a:lnTo>
                  <a:pt x="280" y="26"/>
                </a:lnTo>
                <a:lnTo>
                  <a:pt x="279" y="27"/>
                </a:lnTo>
                <a:lnTo>
                  <a:pt x="278" y="29"/>
                </a:lnTo>
                <a:lnTo>
                  <a:pt x="276" y="33"/>
                </a:lnTo>
                <a:lnTo>
                  <a:pt x="274" y="36"/>
                </a:lnTo>
                <a:lnTo>
                  <a:pt x="274" y="44"/>
                </a:lnTo>
                <a:lnTo>
                  <a:pt x="273" y="51"/>
                </a:lnTo>
                <a:lnTo>
                  <a:pt x="271" y="53"/>
                </a:lnTo>
                <a:lnTo>
                  <a:pt x="268" y="57"/>
                </a:lnTo>
                <a:lnTo>
                  <a:pt x="265" y="59"/>
                </a:lnTo>
                <a:lnTo>
                  <a:pt x="265" y="60"/>
                </a:lnTo>
                <a:lnTo>
                  <a:pt x="267" y="63"/>
                </a:lnTo>
                <a:lnTo>
                  <a:pt x="270" y="63"/>
                </a:lnTo>
                <a:lnTo>
                  <a:pt x="273" y="59"/>
                </a:lnTo>
                <a:lnTo>
                  <a:pt x="282" y="60"/>
                </a:lnTo>
                <a:lnTo>
                  <a:pt x="283" y="63"/>
                </a:lnTo>
                <a:lnTo>
                  <a:pt x="282" y="66"/>
                </a:lnTo>
                <a:lnTo>
                  <a:pt x="282" y="75"/>
                </a:lnTo>
                <a:lnTo>
                  <a:pt x="291" y="75"/>
                </a:lnTo>
                <a:lnTo>
                  <a:pt x="294" y="71"/>
                </a:lnTo>
                <a:lnTo>
                  <a:pt x="306" y="59"/>
                </a:lnTo>
                <a:lnTo>
                  <a:pt x="312" y="46"/>
                </a:lnTo>
                <a:lnTo>
                  <a:pt x="325" y="44"/>
                </a:lnTo>
                <a:lnTo>
                  <a:pt x="328" y="40"/>
                </a:lnTo>
                <a:lnTo>
                  <a:pt x="330" y="39"/>
                </a:lnTo>
                <a:lnTo>
                  <a:pt x="336" y="42"/>
                </a:lnTo>
                <a:lnTo>
                  <a:pt x="337" y="40"/>
                </a:lnTo>
                <a:lnTo>
                  <a:pt x="342" y="38"/>
                </a:lnTo>
                <a:lnTo>
                  <a:pt x="345" y="39"/>
                </a:lnTo>
                <a:lnTo>
                  <a:pt x="348" y="36"/>
                </a:lnTo>
                <a:lnTo>
                  <a:pt x="351" y="36"/>
                </a:lnTo>
                <a:lnTo>
                  <a:pt x="354" y="36"/>
                </a:lnTo>
                <a:lnTo>
                  <a:pt x="355" y="34"/>
                </a:lnTo>
                <a:lnTo>
                  <a:pt x="355" y="32"/>
                </a:lnTo>
                <a:lnTo>
                  <a:pt x="358" y="30"/>
                </a:lnTo>
                <a:lnTo>
                  <a:pt x="361" y="32"/>
                </a:lnTo>
                <a:lnTo>
                  <a:pt x="368" y="22"/>
                </a:lnTo>
                <a:lnTo>
                  <a:pt x="370" y="18"/>
                </a:lnTo>
                <a:lnTo>
                  <a:pt x="373" y="15"/>
                </a:lnTo>
                <a:lnTo>
                  <a:pt x="376" y="15"/>
                </a:lnTo>
                <a:lnTo>
                  <a:pt x="374" y="10"/>
                </a:lnTo>
                <a:lnTo>
                  <a:pt x="376" y="8"/>
                </a:lnTo>
                <a:lnTo>
                  <a:pt x="380" y="11"/>
                </a:lnTo>
                <a:lnTo>
                  <a:pt x="384" y="12"/>
                </a:lnTo>
                <a:lnTo>
                  <a:pt x="384" y="15"/>
                </a:lnTo>
                <a:lnTo>
                  <a:pt x="385" y="17"/>
                </a:lnTo>
                <a:lnTo>
                  <a:pt x="387" y="28"/>
                </a:lnTo>
                <a:lnTo>
                  <a:pt x="397" y="28"/>
                </a:lnTo>
                <a:lnTo>
                  <a:pt x="399" y="41"/>
                </a:lnTo>
                <a:lnTo>
                  <a:pt x="403" y="53"/>
                </a:lnTo>
                <a:lnTo>
                  <a:pt x="406" y="57"/>
                </a:lnTo>
                <a:lnTo>
                  <a:pt x="409" y="58"/>
                </a:lnTo>
                <a:lnTo>
                  <a:pt x="421" y="56"/>
                </a:lnTo>
                <a:lnTo>
                  <a:pt x="424" y="50"/>
                </a:lnTo>
                <a:lnTo>
                  <a:pt x="428" y="46"/>
                </a:lnTo>
                <a:lnTo>
                  <a:pt x="429" y="46"/>
                </a:lnTo>
                <a:lnTo>
                  <a:pt x="433" y="50"/>
                </a:lnTo>
                <a:lnTo>
                  <a:pt x="436" y="57"/>
                </a:lnTo>
                <a:lnTo>
                  <a:pt x="439" y="59"/>
                </a:lnTo>
                <a:lnTo>
                  <a:pt x="442" y="66"/>
                </a:lnTo>
                <a:lnTo>
                  <a:pt x="446" y="68"/>
                </a:lnTo>
                <a:lnTo>
                  <a:pt x="448" y="72"/>
                </a:lnTo>
                <a:lnTo>
                  <a:pt x="448" y="75"/>
                </a:lnTo>
                <a:lnTo>
                  <a:pt x="451" y="80"/>
                </a:lnTo>
                <a:lnTo>
                  <a:pt x="464" y="93"/>
                </a:lnTo>
                <a:lnTo>
                  <a:pt x="468" y="94"/>
                </a:lnTo>
                <a:lnTo>
                  <a:pt x="471" y="95"/>
                </a:lnTo>
                <a:lnTo>
                  <a:pt x="472" y="98"/>
                </a:lnTo>
                <a:lnTo>
                  <a:pt x="474" y="105"/>
                </a:lnTo>
                <a:lnTo>
                  <a:pt x="478" y="108"/>
                </a:lnTo>
                <a:lnTo>
                  <a:pt x="488" y="111"/>
                </a:lnTo>
                <a:lnTo>
                  <a:pt x="493" y="114"/>
                </a:lnTo>
                <a:lnTo>
                  <a:pt x="495" y="117"/>
                </a:lnTo>
                <a:lnTo>
                  <a:pt x="496" y="123"/>
                </a:lnTo>
                <a:lnTo>
                  <a:pt x="510" y="131"/>
                </a:lnTo>
                <a:lnTo>
                  <a:pt x="513" y="135"/>
                </a:lnTo>
                <a:lnTo>
                  <a:pt x="519" y="135"/>
                </a:lnTo>
                <a:lnTo>
                  <a:pt x="529" y="135"/>
                </a:lnTo>
                <a:lnTo>
                  <a:pt x="534" y="137"/>
                </a:lnTo>
                <a:lnTo>
                  <a:pt x="542" y="147"/>
                </a:lnTo>
                <a:lnTo>
                  <a:pt x="546" y="149"/>
                </a:lnTo>
                <a:lnTo>
                  <a:pt x="546" y="158"/>
                </a:lnTo>
                <a:lnTo>
                  <a:pt x="547" y="168"/>
                </a:lnTo>
                <a:lnTo>
                  <a:pt x="540" y="201"/>
                </a:lnTo>
                <a:lnTo>
                  <a:pt x="541" y="207"/>
                </a:lnTo>
                <a:lnTo>
                  <a:pt x="546" y="210"/>
                </a:lnTo>
                <a:lnTo>
                  <a:pt x="549" y="216"/>
                </a:lnTo>
                <a:lnTo>
                  <a:pt x="554" y="263"/>
                </a:lnTo>
                <a:lnTo>
                  <a:pt x="562" y="266"/>
                </a:lnTo>
                <a:lnTo>
                  <a:pt x="567" y="268"/>
                </a:lnTo>
                <a:lnTo>
                  <a:pt x="570" y="286"/>
                </a:lnTo>
                <a:lnTo>
                  <a:pt x="573" y="290"/>
                </a:lnTo>
                <a:lnTo>
                  <a:pt x="578" y="296"/>
                </a:lnTo>
                <a:lnTo>
                  <a:pt x="580" y="294"/>
                </a:lnTo>
                <a:lnTo>
                  <a:pt x="582" y="296"/>
                </a:lnTo>
                <a:lnTo>
                  <a:pt x="594" y="300"/>
                </a:lnTo>
                <a:lnTo>
                  <a:pt x="595" y="310"/>
                </a:lnTo>
                <a:lnTo>
                  <a:pt x="591" y="315"/>
                </a:lnTo>
                <a:lnTo>
                  <a:pt x="588" y="318"/>
                </a:lnTo>
                <a:lnTo>
                  <a:pt x="586" y="328"/>
                </a:lnTo>
                <a:lnTo>
                  <a:pt x="582" y="342"/>
                </a:lnTo>
                <a:lnTo>
                  <a:pt x="578" y="346"/>
                </a:lnTo>
                <a:lnTo>
                  <a:pt x="576" y="348"/>
                </a:lnTo>
                <a:lnTo>
                  <a:pt x="573" y="352"/>
                </a:lnTo>
                <a:lnTo>
                  <a:pt x="568" y="354"/>
                </a:lnTo>
                <a:lnTo>
                  <a:pt x="565" y="357"/>
                </a:lnTo>
                <a:lnTo>
                  <a:pt x="562" y="354"/>
                </a:lnTo>
                <a:lnTo>
                  <a:pt x="556" y="357"/>
                </a:lnTo>
                <a:lnTo>
                  <a:pt x="564" y="369"/>
                </a:lnTo>
                <a:lnTo>
                  <a:pt x="562" y="372"/>
                </a:lnTo>
                <a:lnTo>
                  <a:pt x="556" y="376"/>
                </a:lnTo>
                <a:lnTo>
                  <a:pt x="552" y="381"/>
                </a:lnTo>
                <a:lnTo>
                  <a:pt x="548" y="382"/>
                </a:lnTo>
                <a:lnTo>
                  <a:pt x="546" y="381"/>
                </a:lnTo>
                <a:lnTo>
                  <a:pt x="538" y="386"/>
                </a:lnTo>
                <a:lnTo>
                  <a:pt x="532" y="390"/>
                </a:lnTo>
                <a:lnTo>
                  <a:pt x="534" y="400"/>
                </a:lnTo>
                <a:lnTo>
                  <a:pt x="536" y="404"/>
                </a:lnTo>
                <a:lnTo>
                  <a:pt x="534" y="406"/>
                </a:lnTo>
                <a:lnTo>
                  <a:pt x="529" y="408"/>
                </a:lnTo>
                <a:lnTo>
                  <a:pt x="520" y="400"/>
                </a:lnTo>
                <a:lnTo>
                  <a:pt x="516" y="398"/>
                </a:lnTo>
                <a:lnTo>
                  <a:pt x="513" y="393"/>
                </a:lnTo>
                <a:lnTo>
                  <a:pt x="511" y="390"/>
                </a:lnTo>
                <a:lnTo>
                  <a:pt x="512" y="389"/>
                </a:lnTo>
                <a:lnTo>
                  <a:pt x="510" y="388"/>
                </a:lnTo>
                <a:lnTo>
                  <a:pt x="504" y="383"/>
                </a:lnTo>
                <a:lnTo>
                  <a:pt x="498" y="381"/>
                </a:lnTo>
                <a:lnTo>
                  <a:pt x="492" y="382"/>
                </a:lnTo>
                <a:lnTo>
                  <a:pt x="492" y="381"/>
                </a:lnTo>
                <a:lnTo>
                  <a:pt x="490" y="381"/>
                </a:lnTo>
                <a:lnTo>
                  <a:pt x="490" y="383"/>
                </a:lnTo>
                <a:lnTo>
                  <a:pt x="488" y="386"/>
                </a:lnTo>
                <a:lnTo>
                  <a:pt x="472" y="378"/>
                </a:lnTo>
                <a:lnTo>
                  <a:pt x="470" y="377"/>
                </a:lnTo>
                <a:lnTo>
                  <a:pt x="469" y="376"/>
                </a:lnTo>
                <a:lnTo>
                  <a:pt x="465" y="376"/>
                </a:lnTo>
                <a:lnTo>
                  <a:pt x="447" y="374"/>
                </a:lnTo>
                <a:lnTo>
                  <a:pt x="439" y="371"/>
                </a:lnTo>
                <a:lnTo>
                  <a:pt x="430" y="370"/>
                </a:lnTo>
                <a:lnTo>
                  <a:pt x="423" y="370"/>
                </a:lnTo>
                <a:lnTo>
                  <a:pt x="415" y="368"/>
                </a:lnTo>
                <a:lnTo>
                  <a:pt x="405" y="363"/>
                </a:lnTo>
                <a:lnTo>
                  <a:pt x="390" y="359"/>
                </a:lnTo>
                <a:lnTo>
                  <a:pt x="384" y="359"/>
                </a:lnTo>
                <a:lnTo>
                  <a:pt x="375" y="358"/>
                </a:lnTo>
                <a:lnTo>
                  <a:pt x="372" y="359"/>
                </a:lnTo>
                <a:lnTo>
                  <a:pt x="354" y="357"/>
                </a:lnTo>
                <a:lnTo>
                  <a:pt x="345" y="353"/>
                </a:lnTo>
                <a:lnTo>
                  <a:pt x="342" y="351"/>
                </a:lnTo>
                <a:lnTo>
                  <a:pt x="333" y="344"/>
                </a:lnTo>
                <a:lnTo>
                  <a:pt x="330" y="344"/>
                </a:lnTo>
                <a:lnTo>
                  <a:pt x="327" y="341"/>
                </a:lnTo>
                <a:lnTo>
                  <a:pt x="326" y="339"/>
                </a:lnTo>
                <a:lnTo>
                  <a:pt x="321" y="336"/>
                </a:lnTo>
                <a:lnTo>
                  <a:pt x="319" y="336"/>
                </a:lnTo>
                <a:lnTo>
                  <a:pt x="318" y="335"/>
                </a:lnTo>
                <a:lnTo>
                  <a:pt x="316" y="332"/>
                </a:lnTo>
                <a:lnTo>
                  <a:pt x="314" y="328"/>
                </a:lnTo>
                <a:lnTo>
                  <a:pt x="309" y="324"/>
                </a:lnTo>
                <a:lnTo>
                  <a:pt x="297" y="320"/>
                </a:lnTo>
                <a:lnTo>
                  <a:pt x="289" y="317"/>
                </a:lnTo>
                <a:lnTo>
                  <a:pt x="286" y="317"/>
                </a:lnTo>
                <a:lnTo>
                  <a:pt x="284" y="316"/>
                </a:lnTo>
                <a:lnTo>
                  <a:pt x="282" y="316"/>
                </a:lnTo>
                <a:lnTo>
                  <a:pt x="255" y="305"/>
                </a:lnTo>
                <a:lnTo>
                  <a:pt x="236" y="297"/>
                </a:lnTo>
                <a:lnTo>
                  <a:pt x="219" y="292"/>
                </a:lnTo>
                <a:lnTo>
                  <a:pt x="211" y="288"/>
                </a:lnTo>
                <a:lnTo>
                  <a:pt x="196" y="284"/>
                </a:lnTo>
                <a:lnTo>
                  <a:pt x="178" y="276"/>
                </a:lnTo>
                <a:lnTo>
                  <a:pt x="170" y="273"/>
                </a:lnTo>
                <a:lnTo>
                  <a:pt x="156" y="269"/>
                </a:lnTo>
                <a:lnTo>
                  <a:pt x="142" y="263"/>
                </a:lnTo>
                <a:lnTo>
                  <a:pt x="141" y="264"/>
                </a:lnTo>
                <a:lnTo>
                  <a:pt x="140" y="263"/>
                </a:lnTo>
                <a:lnTo>
                  <a:pt x="136" y="260"/>
                </a:lnTo>
                <a:lnTo>
                  <a:pt x="135" y="261"/>
                </a:lnTo>
                <a:lnTo>
                  <a:pt x="134" y="260"/>
                </a:lnTo>
                <a:lnTo>
                  <a:pt x="133" y="261"/>
                </a:lnTo>
                <a:lnTo>
                  <a:pt x="132" y="252"/>
                </a:lnTo>
                <a:lnTo>
                  <a:pt x="128" y="249"/>
                </a:lnTo>
                <a:lnTo>
                  <a:pt x="114" y="240"/>
                </a:lnTo>
                <a:lnTo>
                  <a:pt x="110" y="236"/>
                </a:lnTo>
                <a:lnTo>
                  <a:pt x="98" y="228"/>
                </a:lnTo>
                <a:lnTo>
                  <a:pt x="93" y="227"/>
                </a:lnTo>
                <a:lnTo>
                  <a:pt x="80" y="220"/>
                </a:lnTo>
                <a:lnTo>
                  <a:pt x="68" y="215"/>
                </a:lnTo>
                <a:lnTo>
                  <a:pt x="69" y="215"/>
                </a:lnTo>
                <a:lnTo>
                  <a:pt x="72" y="215"/>
                </a:lnTo>
                <a:lnTo>
                  <a:pt x="70" y="214"/>
                </a:lnTo>
                <a:lnTo>
                  <a:pt x="67" y="214"/>
                </a:lnTo>
                <a:lnTo>
                  <a:pt x="68" y="214"/>
                </a:lnTo>
                <a:lnTo>
                  <a:pt x="69" y="213"/>
                </a:lnTo>
                <a:lnTo>
                  <a:pt x="70" y="212"/>
                </a:lnTo>
                <a:lnTo>
                  <a:pt x="61" y="200"/>
                </a:lnTo>
                <a:lnTo>
                  <a:pt x="57" y="200"/>
                </a:lnTo>
                <a:lnTo>
                  <a:pt x="56" y="200"/>
                </a:lnTo>
                <a:lnTo>
                  <a:pt x="54" y="202"/>
                </a:lnTo>
                <a:lnTo>
                  <a:pt x="52" y="201"/>
                </a:lnTo>
                <a:lnTo>
                  <a:pt x="52" y="200"/>
                </a:lnTo>
                <a:lnTo>
                  <a:pt x="54" y="198"/>
                </a:lnTo>
                <a:lnTo>
                  <a:pt x="52" y="197"/>
                </a:lnTo>
                <a:lnTo>
                  <a:pt x="51" y="197"/>
                </a:lnTo>
                <a:lnTo>
                  <a:pt x="50" y="200"/>
                </a:lnTo>
                <a:lnTo>
                  <a:pt x="49" y="201"/>
                </a:lnTo>
                <a:lnTo>
                  <a:pt x="48" y="197"/>
                </a:lnTo>
                <a:lnTo>
                  <a:pt x="45" y="196"/>
                </a:lnTo>
                <a:lnTo>
                  <a:pt x="43" y="194"/>
                </a:lnTo>
                <a:lnTo>
                  <a:pt x="42" y="192"/>
                </a:lnTo>
                <a:lnTo>
                  <a:pt x="36" y="192"/>
                </a:lnTo>
                <a:lnTo>
                  <a:pt x="36" y="184"/>
                </a:lnTo>
                <a:lnTo>
                  <a:pt x="28" y="176"/>
                </a:lnTo>
                <a:lnTo>
                  <a:pt x="26" y="173"/>
                </a:lnTo>
                <a:lnTo>
                  <a:pt x="20" y="168"/>
                </a:lnTo>
                <a:lnTo>
                  <a:pt x="19" y="164"/>
                </a:lnTo>
                <a:lnTo>
                  <a:pt x="18" y="165"/>
                </a:lnTo>
                <a:lnTo>
                  <a:pt x="16" y="160"/>
                </a:lnTo>
                <a:lnTo>
                  <a:pt x="14" y="156"/>
                </a:lnTo>
                <a:lnTo>
                  <a:pt x="8" y="150"/>
                </a:lnTo>
                <a:lnTo>
                  <a:pt x="2" y="148"/>
                </a:lnTo>
                <a:lnTo>
                  <a:pt x="0" y="14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Freeform 76"/>
          <p:cNvSpPr>
            <a:spLocks noChangeAspect="1"/>
          </p:cNvSpPr>
          <p:nvPr/>
        </p:nvSpPr>
        <p:spPr bwMode="auto">
          <a:xfrm>
            <a:off x="7731312" y="8578772"/>
            <a:ext cx="1901954" cy="1247219"/>
          </a:xfrm>
          <a:custGeom>
            <a:avLst/>
            <a:gdLst>
              <a:gd name="T0" fmla="*/ 25 w 641"/>
              <a:gd name="T1" fmla="*/ 325 h 421"/>
              <a:gd name="T2" fmla="*/ 54 w 641"/>
              <a:gd name="T3" fmla="*/ 356 h 421"/>
              <a:gd name="T4" fmla="*/ 85 w 641"/>
              <a:gd name="T5" fmla="*/ 366 h 421"/>
              <a:gd name="T6" fmla="*/ 120 w 641"/>
              <a:gd name="T7" fmla="*/ 379 h 421"/>
              <a:gd name="T8" fmla="*/ 166 w 641"/>
              <a:gd name="T9" fmla="*/ 397 h 421"/>
              <a:gd name="T10" fmla="*/ 235 w 641"/>
              <a:gd name="T11" fmla="*/ 416 h 421"/>
              <a:gd name="T12" fmla="*/ 266 w 641"/>
              <a:gd name="T13" fmla="*/ 410 h 421"/>
              <a:gd name="T14" fmla="*/ 292 w 641"/>
              <a:gd name="T15" fmla="*/ 414 h 421"/>
              <a:gd name="T16" fmla="*/ 316 w 641"/>
              <a:gd name="T17" fmla="*/ 374 h 421"/>
              <a:gd name="T18" fmla="*/ 334 w 641"/>
              <a:gd name="T19" fmla="*/ 349 h 421"/>
              <a:gd name="T20" fmla="*/ 362 w 641"/>
              <a:gd name="T21" fmla="*/ 316 h 421"/>
              <a:gd name="T22" fmla="*/ 392 w 641"/>
              <a:gd name="T23" fmla="*/ 335 h 421"/>
              <a:gd name="T24" fmla="*/ 442 w 641"/>
              <a:gd name="T25" fmla="*/ 334 h 421"/>
              <a:gd name="T26" fmla="*/ 482 w 641"/>
              <a:gd name="T27" fmla="*/ 348 h 421"/>
              <a:gd name="T28" fmla="*/ 506 w 641"/>
              <a:gd name="T29" fmla="*/ 353 h 421"/>
              <a:gd name="T30" fmla="*/ 532 w 641"/>
              <a:gd name="T31" fmla="*/ 354 h 421"/>
              <a:gd name="T32" fmla="*/ 514 w 641"/>
              <a:gd name="T33" fmla="*/ 312 h 421"/>
              <a:gd name="T34" fmla="*/ 512 w 641"/>
              <a:gd name="T35" fmla="*/ 296 h 421"/>
              <a:gd name="T36" fmla="*/ 522 w 641"/>
              <a:gd name="T37" fmla="*/ 284 h 421"/>
              <a:gd name="T38" fmla="*/ 542 w 641"/>
              <a:gd name="T39" fmla="*/ 280 h 421"/>
              <a:gd name="T40" fmla="*/ 556 w 641"/>
              <a:gd name="T41" fmla="*/ 265 h 421"/>
              <a:gd name="T42" fmla="*/ 580 w 641"/>
              <a:gd name="T43" fmla="*/ 228 h 421"/>
              <a:gd name="T44" fmla="*/ 595 w 641"/>
              <a:gd name="T45" fmla="*/ 196 h 421"/>
              <a:gd name="T46" fmla="*/ 604 w 641"/>
              <a:gd name="T47" fmla="*/ 176 h 421"/>
              <a:gd name="T48" fmla="*/ 595 w 641"/>
              <a:gd name="T49" fmla="*/ 149 h 421"/>
              <a:gd name="T50" fmla="*/ 612 w 641"/>
              <a:gd name="T51" fmla="*/ 138 h 421"/>
              <a:gd name="T52" fmla="*/ 618 w 641"/>
              <a:gd name="T53" fmla="*/ 114 h 421"/>
              <a:gd name="T54" fmla="*/ 619 w 641"/>
              <a:gd name="T55" fmla="*/ 98 h 421"/>
              <a:gd name="T56" fmla="*/ 640 w 641"/>
              <a:gd name="T57" fmla="*/ 78 h 421"/>
              <a:gd name="T58" fmla="*/ 577 w 641"/>
              <a:gd name="T59" fmla="*/ 64 h 421"/>
              <a:gd name="T60" fmla="*/ 544 w 641"/>
              <a:gd name="T61" fmla="*/ 95 h 421"/>
              <a:gd name="T62" fmla="*/ 506 w 641"/>
              <a:gd name="T63" fmla="*/ 94 h 421"/>
              <a:gd name="T64" fmla="*/ 475 w 641"/>
              <a:gd name="T65" fmla="*/ 92 h 421"/>
              <a:gd name="T66" fmla="*/ 462 w 641"/>
              <a:gd name="T67" fmla="*/ 68 h 421"/>
              <a:gd name="T68" fmla="*/ 428 w 641"/>
              <a:gd name="T69" fmla="*/ 76 h 421"/>
              <a:gd name="T70" fmla="*/ 408 w 641"/>
              <a:gd name="T71" fmla="*/ 68 h 421"/>
              <a:gd name="T72" fmla="*/ 380 w 641"/>
              <a:gd name="T73" fmla="*/ 17 h 421"/>
              <a:gd name="T74" fmla="*/ 358 w 641"/>
              <a:gd name="T75" fmla="*/ 37 h 421"/>
              <a:gd name="T76" fmla="*/ 328 w 641"/>
              <a:gd name="T77" fmla="*/ 14 h 421"/>
              <a:gd name="T78" fmla="*/ 300 w 641"/>
              <a:gd name="T79" fmla="*/ 1 h 421"/>
              <a:gd name="T80" fmla="*/ 240 w 641"/>
              <a:gd name="T81" fmla="*/ 11 h 421"/>
              <a:gd name="T82" fmla="*/ 206 w 641"/>
              <a:gd name="T83" fmla="*/ 20 h 421"/>
              <a:gd name="T84" fmla="*/ 180 w 641"/>
              <a:gd name="T85" fmla="*/ 38 h 421"/>
              <a:gd name="T86" fmla="*/ 160 w 641"/>
              <a:gd name="T87" fmla="*/ 28 h 421"/>
              <a:gd name="T88" fmla="*/ 151 w 641"/>
              <a:gd name="T89" fmla="*/ 29 h 421"/>
              <a:gd name="T90" fmla="*/ 149 w 641"/>
              <a:gd name="T91" fmla="*/ 66 h 421"/>
              <a:gd name="T92" fmla="*/ 191 w 641"/>
              <a:gd name="T93" fmla="*/ 82 h 421"/>
              <a:gd name="T94" fmla="*/ 188 w 641"/>
              <a:gd name="T95" fmla="*/ 120 h 421"/>
              <a:gd name="T96" fmla="*/ 196 w 641"/>
              <a:gd name="T97" fmla="*/ 150 h 421"/>
              <a:gd name="T98" fmla="*/ 223 w 641"/>
              <a:gd name="T99" fmla="*/ 150 h 421"/>
              <a:gd name="T100" fmla="*/ 214 w 641"/>
              <a:gd name="T101" fmla="*/ 174 h 421"/>
              <a:gd name="T102" fmla="*/ 196 w 641"/>
              <a:gd name="T103" fmla="*/ 188 h 421"/>
              <a:gd name="T104" fmla="*/ 155 w 641"/>
              <a:gd name="T105" fmla="*/ 212 h 421"/>
              <a:gd name="T106" fmla="*/ 115 w 641"/>
              <a:gd name="T107" fmla="*/ 235 h 421"/>
              <a:gd name="T108" fmla="*/ 67 w 641"/>
              <a:gd name="T109" fmla="*/ 229 h 421"/>
              <a:gd name="T110" fmla="*/ 53 w 641"/>
              <a:gd name="T111" fmla="*/ 238 h 421"/>
              <a:gd name="T112" fmla="*/ 46 w 641"/>
              <a:gd name="T113" fmla="*/ 251 h 421"/>
              <a:gd name="T114" fmla="*/ 4 w 641"/>
              <a:gd name="T115" fmla="*/ 296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41" h="421">
                <a:moveTo>
                  <a:pt x="0" y="301"/>
                </a:moveTo>
                <a:lnTo>
                  <a:pt x="0" y="302"/>
                </a:lnTo>
                <a:lnTo>
                  <a:pt x="4" y="302"/>
                </a:lnTo>
                <a:lnTo>
                  <a:pt x="10" y="307"/>
                </a:lnTo>
                <a:lnTo>
                  <a:pt x="17" y="313"/>
                </a:lnTo>
                <a:lnTo>
                  <a:pt x="20" y="318"/>
                </a:lnTo>
                <a:lnTo>
                  <a:pt x="25" y="325"/>
                </a:lnTo>
                <a:lnTo>
                  <a:pt x="28" y="329"/>
                </a:lnTo>
                <a:lnTo>
                  <a:pt x="30" y="335"/>
                </a:lnTo>
                <a:lnTo>
                  <a:pt x="32" y="343"/>
                </a:lnTo>
                <a:lnTo>
                  <a:pt x="36" y="348"/>
                </a:lnTo>
                <a:lnTo>
                  <a:pt x="40" y="349"/>
                </a:lnTo>
                <a:lnTo>
                  <a:pt x="52" y="356"/>
                </a:lnTo>
                <a:lnTo>
                  <a:pt x="54" y="356"/>
                </a:lnTo>
                <a:lnTo>
                  <a:pt x="56" y="358"/>
                </a:lnTo>
                <a:lnTo>
                  <a:pt x="60" y="358"/>
                </a:lnTo>
                <a:lnTo>
                  <a:pt x="65" y="359"/>
                </a:lnTo>
                <a:lnTo>
                  <a:pt x="72" y="364"/>
                </a:lnTo>
                <a:lnTo>
                  <a:pt x="80" y="365"/>
                </a:lnTo>
                <a:lnTo>
                  <a:pt x="80" y="366"/>
                </a:lnTo>
                <a:lnTo>
                  <a:pt x="85" y="366"/>
                </a:lnTo>
                <a:lnTo>
                  <a:pt x="90" y="368"/>
                </a:lnTo>
                <a:lnTo>
                  <a:pt x="95" y="370"/>
                </a:lnTo>
                <a:lnTo>
                  <a:pt x="96" y="371"/>
                </a:lnTo>
                <a:lnTo>
                  <a:pt x="98" y="371"/>
                </a:lnTo>
                <a:lnTo>
                  <a:pt x="108" y="373"/>
                </a:lnTo>
                <a:lnTo>
                  <a:pt x="118" y="378"/>
                </a:lnTo>
                <a:lnTo>
                  <a:pt x="120" y="379"/>
                </a:lnTo>
                <a:lnTo>
                  <a:pt x="130" y="384"/>
                </a:lnTo>
                <a:lnTo>
                  <a:pt x="136" y="388"/>
                </a:lnTo>
                <a:lnTo>
                  <a:pt x="140" y="389"/>
                </a:lnTo>
                <a:lnTo>
                  <a:pt x="144" y="391"/>
                </a:lnTo>
                <a:lnTo>
                  <a:pt x="156" y="395"/>
                </a:lnTo>
                <a:lnTo>
                  <a:pt x="158" y="396"/>
                </a:lnTo>
                <a:lnTo>
                  <a:pt x="166" y="397"/>
                </a:lnTo>
                <a:lnTo>
                  <a:pt x="168" y="398"/>
                </a:lnTo>
                <a:lnTo>
                  <a:pt x="176" y="398"/>
                </a:lnTo>
                <a:lnTo>
                  <a:pt x="180" y="401"/>
                </a:lnTo>
                <a:lnTo>
                  <a:pt x="188" y="403"/>
                </a:lnTo>
                <a:lnTo>
                  <a:pt x="192" y="403"/>
                </a:lnTo>
                <a:lnTo>
                  <a:pt x="226" y="413"/>
                </a:lnTo>
                <a:lnTo>
                  <a:pt x="235" y="416"/>
                </a:lnTo>
                <a:lnTo>
                  <a:pt x="244" y="421"/>
                </a:lnTo>
                <a:lnTo>
                  <a:pt x="251" y="420"/>
                </a:lnTo>
                <a:lnTo>
                  <a:pt x="257" y="414"/>
                </a:lnTo>
                <a:lnTo>
                  <a:pt x="258" y="412"/>
                </a:lnTo>
                <a:lnTo>
                  <a:pt x="260" y="412"/>
                </a:lnTo>
                <a:lnTo>
                  <a:pt x="265" y="409"/>
                </a:lnTo>
                <a:lnTo>
                  <a:pt x="266" y="410"/>
                </a:lnTo>
                <a:lnTo>
                  <a:pt x="270" y="409"/>
                </a:lnTo>
                <a:lnTo>
                  <a:pt x="275" y="410"/>
                </a:lnTo>
                <a:lnTo>
                  <a:pt x="277" y="412"/>
                </a:lnTo>
                <a:lnTo>
                  <a:pt x="288" y="416"/>
                </a:lnTo>
                <a:lnTo>
                  <a:pt x="289" y="416"/>
                </a:lnTo>
                <a:lnTo>
                  <a:pt x="294" y="420"/>
                </a:lnTo>
                <a:lnTo>
                  <a:pt x="292" y="414"/>
                </a:lnTo>
                <a:lnTo>
                  <a:pt x="295" y="402"/>
                </a:lnTo>
                <a:lnTo>
                  <a:pt x="296" y="378"/>
                </a:lnTo>
                <a:lnTo>
                  <a:pt x="306" y="376"/>
                </a:lnTo>
                <a:lnTo>
                  <a:pt x="312" y="378"/>
                </a:lnTo>
                <a:lnTo>
                  <a:pt x="316" y="378"/>
                </a:lnTo>
                <a:lnTo>
                  <a:pt x="314" y="376"/>
                </a:lnTo>
                <a:lnTo>
                  <a:pt x="316" y="374"/>
                </a:lnTo>
                <a:lnTo>
                  <a:pt x="322" y="378"/>
                </a:lnTo>
                <a:lnTo>
                  <a:pt x="326" y="374"/>
                </a:lnTo>
                <a:lnTo>
                  <a:pt x="326" y="372"/>
                </a:lnTo>
                <a:lnTo>
                  <a:pt x="334" y="370"/>
                </a:lnTo>
                <a:lnTo>
                  <a:pt x="335" y="367"/>
                </a:lnTo>
                <a:lnTo>
                  <a:pt x="335" y="360"/>
                </a:lnTo>
                <a:lnTo>
                  <a:pt x="334" y="349"/>
                </a:lnTo>
                <a:lnTo>
                  <a:pt x="332" y="344"/>
                </a:lnTo>
                <a:lnTo>
                  <a:pt x="331" y="325"/>
                </a:lnTo>
                <a:lnTo>
                  <a:pt x="335" y="318"/>
                </a:lnTo>
                <a:lnTo>
                  <a:pt x="349" y="312"/>
                </a:lnTo>
                <a:lnTo>
                  <a:pt x="354" y="312"/>
                </a:lnTo>
                <a:lnTo>
                  <a:pt x="359" y="313"/>
                </a:lnTo>
                <a:lnTo>
                  <a:pt x="362" y="316"/>
                </a:lnTo>
                <a:lnTo>
                  <a:pt x="372" y="314"/>
                </a:lnTo>
                <a:lnTo>
                  <a:pt x="376" y="317"/>
                </a:lnTo>
                <a:lnTo>
                  <a:pt x="379" y="322"/>
                </a:lnTo>
                <a:lnTo>
                  <a:pt x="380" y="325"/>
                </a:lnTo>
                <a:lnTo>
                  <a:pt x="388" y="332"/>
                </a:lnTo>
                <a:lnTo>
                  <a:pt x="390" y="335"/>
                </a:lnTo>
                <a:lnTo>
                  <a:pt x="392" y="335"/>
                </a:lnTo>
                <a:lnTo>
                  <a:pt x="395" y="336"/>
                </a:lnTo>
                <a:lnTo>
                  <a:pt x="401" y="337"/>
                </a:lnTo>
                <a:lnTo>
                  <a:pt x="403" y="336"/>
                </a:lnTo>
                <a:lnTo>
                  <a:pt x="404" y="336"/>
                </a:lnTo>
                <a:lnTo>
                  <a:pt x="416" y="336"/>
                </a:lnTo>
                <a:lnTo>
                  <a:pt x="421" y="332"/>
                </a:lnTo>
                <a:lnTo>
                  <a:pt x="442" y="334"/>
                </a:lnTo>
                <a:lnTo>
                  <a:pt x="451" y="336"/>
                </a:lnTo>
                <a:lnTo>
                  <a:pt x="464" y="341"/>
                </a:lnTo>
                <a:lnTo>
                  <a:pt x="473" y="342"/>
                </a:lnTo>
                <a:lnTo>
                  <a:pt x="476" y="343"/>
                </a:lnTo>
                <a:lnTo>
                  <a:pt x="479" y="342"/>
                </a:lnTo>
                <a:lnTo>
                  <a:pt x="484" y="342"/>
                </a:lnTo>
                <a:lnTo>
                  <a:pt x="482" y="348"/>
                </a:lnTo>
                <a:lnTo>
                  <a:pt x="491" y="352"/>
                </a:lnTo>
                <a:lnTo>
                  <a:pt x="491" y="350"/>
                </a:lnTo>
                <a:lnTo>
                  <a:pt x="493" y="349"/>
                </a:lnTo>
                <a:lnTo>
                  <a:pt x="497" y="350"/>
                </a:lnTo>
                <a:lnTo>
                  <a:pt x="498" y="349"/>
                </a:lnTo>
                <a:lnTo>
                  <a:pt x="505" y="350"/>
                </a:lnTo>
                <a:lnTo>
                  <a:pt x="506" y="353"/>
                </a:lnTo>
                <a:lnTo>
                  <a:pt x="515" y="354"/>
                </a:lnTo>
                <a:lnTo>
                  <a:pt x="514" y="361"/>
                </a:lnTo>
                <a:lnTo>
                  <a:pt x="515" y="364"/>
                </a:lnTo>
                <a:lnTo>
                  <a:pt x="521" y="364"/>
                </a:lnTo>
                <a:lnTo>
                  <a:pt x="530" y="359"/>
                </a:lnTo>
                <a:lnTo>
                  <a:pt x="532" y="358"/>
                </a:lnTo>
                <a:lnTo>
                  <a:pt x="532" y="354"/>
                </a:lnTo>
                <a:lnTo>
                  <a:pt x="527" y="353"/>
                </a:lnTo>
                <a:lnTo>
                  <a:pt x="522" y="347"/>
                </a:lnTo>
                <a:lnTo>
                  <a:pt x="518" y="329"/>
                </a:lnTo>
                <a:lnTo>
                  <a:pt x="518" y="324"/>
                </a:lnTo>
                <a:lnTo>
                  <a:pt x="517" y="320"/>
                </a:lnTo>
                <a:lnTo>
                  <a:pt x="516" y="314"/>
                </a:lnTo>
                <a:lnTo>
                  <a:pt x="514" y="312"/>
                </a:lnTo>
                <a:lnTo>
                  <a:pt x="515" y="310"/>
                </a:lnTo>
                <a:lnTo>
                  <a:pt x="516" y="307"/>
                </a:lnTo>
                <a:lnTo>
                  <a:pt x="515" y="305"/>
                </a:lnTo>
                <a:lnTo>
                  <a:pt x="511" y="304"/>
                </a:lnTo>
                <a:lnTo>
                  <a:pt x="511" y="300"/>
                </a:lnTo>
                <a:lnTo>
                  <a:pt x="511" y="298"/>
                </a:lnTo>
                <a:lnTo>
                  <a:pt x="512" y="296"/>
                </a:lnTo>
                <a:lnTo>
                  <a:pt x="511" y="288"/>
                </a:lnTo>
                <a:lnTo>
                  <a:pt x="510" y="286"/>
                </a:lnTo>
                <a:lnTo>
                  <a:pt x="510" y="281"/>
                </a:lnTo>
                <a:lnTo>
                  <a:pt x="514" y="277"/>
                </a:lnTo>
                <a:lnTo>
                  <a:pt x="518" y="278"/>
                </a:lnTo>
                <a:lnTo>
                  <a:pt x="521" y="282"/>
                </a:lnTo>
                <a:lnTo>
                  <a:pt x="522" y="284"/>
                </a:lnTo>
                <a:lnTo>
                  <a:pt x="523" y="287"/>
                </a:lnTo>
                <a:lnTo>
                  <a:pt x="524" y="286"/>
                </a:lnTo>
                <a:lnTo>
                  <a:pt x="528" y="281"/>
                </a:lnTo>
                <a:lnTo>
                  <a:pt x="530" y="277"/>
                </a:lnTo>
                <a:lnTo>
                  <a:pt x="533" y="275"/>
                </a:lnTo>
                <a:lnTo>
                  <a:pt x="533" y="280"/>
                </a:lnTo>
                <a:lnTo>
                  <a:pt x="542" y="280"/>
                </a:lnTo>
                <a:lnTo>
                  <a:pt x="545" y="280"/>
                </a:lnTo>
                <a:lnTo>
                  <a:pt x="547" y="277"/>
                </a:lnTo>
                <a:lnTo>
                  <a:pt x="547" y="275"/>
                </a:lnTo>
                <a:lnTo>
                  <a:pt x="552" y="272"/>
                </a:lnTo>
                <a:lnTo>
                  <a:pt x="553" y="270"/>
                </a:lnTo>
                <a:lnTo>
                  <a:pt x="554" y="268"/>
                </a:lnTo>
                <a:lnTo>
                  <a:pt x="556" y="265"/>
                </a:lnTo>
                <a:lnTo>
                  <a:pt x="557" y="260"/>
                </a:lnTo>
                <a:lnTo>
                  <a:pt x="570" y="250"/>
                </a:lnTo>
                <a:lnTo>
                  <a:pt x="575" y="239"/>
                </a:lnTo>
                <a:lnTo>
                  <a:pt x="578" y="235"/>
                </a:lnTo>
                <a:lnTo>
                  <a:pt x="581" y="234"/>
                </a:lnTo>
                <a:lnTo>
                  <a:pt x="582" y="232"/>
                </a:lnTo>
                <a:lnTo>
                  <a:pt x="580" y="228"/>
                </a:lnTo>
                <a:lnTo>
                  <a:pt x="581" y="226"/>
                </a:lnTo>
                <a:lnTo>
                  <a:pt x="587" y="221"/>
                </a:lnTo>
                <a:lnTo>
                  <a:pt x="587" y="205"/>
                </a:lnTo>
                <a:lnTo>
                  <a:pt x="589" y="204"/>
                </a:lnTo>
                <a:lnTo>
                  <a:pt x="593" y="200"/>
                </a:lnTo>
                <a:lnTo>
                  <a:pt x="592" y="198"/>
                </a:lnTo>
                <a:lnTo>
                  <a:pt x="595" y="196"/>
                </a:lnTo>
                <a:lnTo>
                  <a:pt x="601" y="197"/>
                </a:lnTo>
                <a:lnTo>
                  <a:pt x="604" y="194"/>
                </a:lnTo>
                <a:lnTo>
                  <a:pt x="608" y="193"/>
                </a:lnTo>
                <a:lnTo>
                  <a:pt x="606" y="184"/>
                </a:lnTo>
                <a:lnTo>
                  <a:pt x="604" y="181"/>
                </a:lnTo>
                <a:lnTo>
                  <a:pt x="604" y="178"/>
                </a:lnTo>
                <a:lnTo>
                  <a:pt x="604" y="176"/>
                </a:lnTo>
                <a:lnTo>
                  <a:pt x="600" y="172"/>
                </a:lnTo>
                <a:lnTo>
                  <a:pt x="598" y="168"/>
                </a:lnTo>
                <a:lnTo>
                  <a:pt x="601" y="166"/>
                </a:lnTo>
                <a:lnTo>
                  <a:pt x="601" y="157"/>
                </a:lnTo>
                <a:lnTo>
                  <a:pt x="599" y="157"/>
                </a:lnTo>
                <a:lnTo>
                  <a:pt x="596" y="155"/>
                </a:lnTo>
                <a:lnTo>
                  <a:pt x="595" y="149"/>
                </a:lnTo>
                <a:lnTo>
                  <a:pt x="599" y="146"/>
                </a:lnTo>
                <a:lnTo>
                  <a:pt x="601" y="148"/>
                </a:lnTo>
                <a:lnTo>
                  <a:pt x="604" y="146"/>
                </a:lnTo>
                <a:lnTo>
                  <a:pt x="606" y="149"/>
                </a:lnTo>
                <a:lnTo>
                  <a:pt x="613" y="143"/>
                </a:lnTo>
                <a:lnTo>
                  <a:pt x="613" y="140"/>
                </a:lnTo>
                <a:lnTo>
                  <a:pt x="612" y="138"/>
                </a:lnTo>
                <a:lnTo>
                  <a:pt x="613" y="126"/>
                </a:lnTo>
                <a:lnTo>
                  <a:pt x="614" y="125"/>
                </a:lnTo>
                <a:lnTo>
                  <a:pt x="617" y="124"/>
                </a:lnTo>
                <a:lnTo>
                  <a:pt x="618" y="120"/>
                </a:lnTo>
                <a:lnTo>
                  <a:pt x="620" y="119"/>
                </a:lnTo>
                <a:lnTo>
                  <a:pt x="619" y="114"/>
                </a:lnTo>
                <a:lnTo>
                  <a:pt x="618" y="114"/>
                </a:lnTo>
                <a:lnTo>
                  <a:pt x="617" y="110"/>
                </a:lnTo>
                <a:lnTo>
                  <a:pt x="614" y="110"/>
                </a:lnTo>
                <a:lnTo>
                  <a:pt x="614" y="101"/>
                </a:lnTo>
                <a:lnTo>
                  <a:pt x="612" y="102"/>
                </a:lnTo>
                <a:lnTo>
                  <a:pt x="613" y="98"/>
                </a:lnTo>
                <a:lnTo>
                  <a:pt x="617" y="97"/>
                </a:lnTo>
                <a:lnTo>
                  <a:pt x="619" y="98"/>
                </a:lnTo>
                <a:lnTo>
                  <a:pt x="623" y="98"/>
                </a:lnTo>
                <a:lnTo>
                  <a:pt x="625" y="98"/>
                </a:lnTo>
                <a:lnTo>
                  <a:pt x="631" y="88"/>
                </a:lnTo>
                <a:lnTo>
                  <a:pt x="634" y="89"/>
                </a:lnTo>
                <a:lnTo>
                  <a:pt x="636" y="90"/>
                </a:lnTo>
                <a:lnTo>
                  <a:pt x="637" y="86"/>
                </a:lnTo>
                <a:lnTo>
                  <a:pt x="640" y="78"/>
                </a:lnTo>
                <a:lnTo>
                  <a:pt x="641" y="73"/>
                </a:lnTo>
                <a:lnTo>
                  <a:pt x="637" y="72"/>
                </a:lnTo>
                <a:lnTo>
                  <a:pt x="600" y="64"/>
                </a:lnTo>
                <a:lnTo>
                  <a:pt x="596" y="61"/>
                </a:lnTo>
                <a:lnTo>
                  <a:pt x="580" y="53"/>
                </a:lnTo>
                <a:lnTo>
                  <a:pt x="577" y="59"/>
                </a:lnTo>
                <a:lnTo>
                  <a:pt x="577" y="64"/>
                </a:lnTo>
                <a:lnTo>
                  <a:pt x="575" y="65"/>
                </a:lnTo>
                <a:lnTo>
                  <a:pt x="572" y="66"/>
                </a:lnTo>
                <a:lnTo>
                  <a:pt x="574" y="68"/>
                </a:lnTo>
                <a:lnTo>
                  <a:pt x="568" y="77"/>
                </a:lnTo>
                <a:lnTo>
                  <a:pt x="560" y="88"/>
                </a:lnTo>
                <a:lnTo>
                  <a:pt x="554" y="91"/>
                </a:lnTo>
                <a:lnTo>
                  <a:pt x="544" y="95"/>
                </a:lnTo>
                <a:lnTo>
                  <a:pt x="539" y="95"/>
                </a:lnTo>
                <a:lnTo>
                  <a:pt x="538" y="94"/>
                </a:lnTo>
                <a:lnTo>
                  <a:pt x="534" y="92"/>
                </a:lnTo>
                <a:lnTo>
                  <a:pt x="528" y="94"/>
                </a:lnTo>
                <a:lnTo>
                  <a:pt x="516" y="94"/>
                </a:lnTo>
                <a:lnTo>
                  <a:pt x="511" y="95"/>
                </a:lnTo>
                <a:lnTo>
                  <a:pt x="506" y="94"/>
                </a:lnTo>
                <a:lnTo>
                  <a:pt x="504" y="94"/>
                </a:lnTo>
                <a:lnTo>
                  <a:pt x="503" y="91"/>
                </a:lnTo>
                <a:lnTo>
                  <a:pt x="491" y="90"/>
                </a:lnTo>
                <a:lnTo>
                  <a:pt x="482" y="95"/>
                </a:lnTo>
                <a:lnTo>
                  <a:pt x="480" y="94"/>
                </a:lnTo>
                <a:lnTo>
                  <a:pt x="478" y="94"/>
                </a:lnTo>
                <a:lnTo>
                  <a:pt x="475" y="92"/>
                </a:lnTo>
                <a:lnTo>
                  <a:pt x="476" y="89"/>
                </a:lnTo>
                <a:lnTo>
                  <a:pt x="482" y="85"/>
                </a:lnTo>
                <a:lnTo>
                  <a:pt x="485" y="82"/>
                </a:lnTo>
                <a:lnTo>
                  <a:pt x="481" y="72"/>
                </a:lnTo>
                <a:lnTo>
                  <a:pt x="479" y="68"/>
                </a:lnTo>
                <a:lnTo>
                  <a:pt x="470" y="67"/>
                </a:lnTo>
                <a:lnTo>
                  <a:pt x="462" y="68"/>
                </a:lnTo>
                <a:lnTo>
                  <a:pt x="457" y="68"/>
                </a:lnTo>
                <a:lnTo>
                  <a:pt x="455" y="71"/>
                </a:lnTo>
                <a:lnTo>
                  <a:pt x="444" y="67"/>
                </a:lnTo>
                <a:lnTo>
                  <a:pt x="442" y="73"/>
                </a:lnTo>
                <a:lnTo>
                  <a:pt x="439" y="74"/>
                </a:lnTo>
                <a:lnTo>
                  <a:pt x="434" y="74"/>
                </a:lnTo>
                <a:lnTo>
                  <a:pt x="428" y="76"/>
                </a:lnTo>
                <a:lnTo>
                  <a:pt x="425" y="74"/>
                </a:lnTo>
                <a:lnTo>
                  <a:pt x="422" y="73"/>
                </a:lnTo>
                <a:lnTo>
                  <a:pt x="422" y="71"/>
                </a:lnTo>
                <a:lnTo>
                  <a:pt x="419" y="73"/>
                </a:lnTo>
                <a:lnTo>
                  <a:pt x="418" y="73"/>
                </a:lnTo>
                <a:lnTo>
                  <a:pt x="415" y="73"/>
                </a:lnTo>
                <a:lnTo>
                  <a:pt x="408" y="68"/>
                </a:lnTo>
                <a:lnTo>
                  <a:pt x="404" y="59"/>
                </a:lnTo>
                <a:lnTo>
                  <a:pt x="401" y="22"/>
                </a:lnTo>
                <a:lnTo>
                  <a:pt x="396" y="22"/>
                </a:lnTo>
                <a:lnTo>
                  <a:pt x="394" y="24"/>
                </a:lnTo>
                <a:lnTo>
                  <a:pt x="391" y="22"/>
                </a:lnTo>
                <a:lnTo>
                  <a:pt x="383" y="17"/>
                </a:lnTo>
                <a:lnTo>
                  <a:pt x="380" y="17"/>
                </a:lnTo>
                <a:lnTo>
                  <a:pt x="378" y="19"/>
                </a:lnTo>
                <a:lnTo>
                  <a:pt x="377" y="20"/>
                </a:lnTo>
                <a:lnTo>
                  <a:pt x="374" y="25"/>
                </a:lnTo>
                <a:lnTo>
                  <a:pt x="370" y="28"/>
                </a:lnTo>
                <a:lnTo>
                  <a:pt x="368" y="32"/>
                </a:lnTo>
                <a:lnTo>
                  <a:pt x="361" y="36"/>
                </a:lnTo>
                <a:lnTo>
                  <a:pt x="358" y="37"/>
                </a:lnTo>
                <a:lnTo>
                  <a:pt x="352" y="35"/>
                </a:lnTo>
                <a:lnTo>
                  <a:pt x="348" y="35"/>
                </a:lnTo>
                <a:lnTo>
                  <a:pt x="343" y="32"/>
                </a:lnTo>
                <a:lnTo>
                  <a:pt x="332" y="31"/>
                </a:lnTo>
                <a:lnTo>
                  <a:pt x="331" y="30"/>
                </a:lnTo>
                <a:lnTo>
                  <a:pt x="328" y="20"/>
                </a:lnTo>
                <a:lnTo>
                  <a:pt x="328" y="14"/>
                </a:lnTo>
                <a:lnTo>
                  <a:pt x="324" y="11"/>
                </a:lnTo>
                <a:lnTo>
                  <a:pt x="325" y="5"/>
                </a:lnTo>
                <a:lnTo>
                  <a:pt x="316" y="1"/>
                </a:lnTo>
                <a:lnTo>
                  <a:pt x="316" y="6"/>
                </a:lnTo>
                <a:lnTo>
                  <a:pt x="311" y="6"/>
                </a:lnTo>
                <a:lnTo>
                  <a:pt x="307" y="0"/>
                </a:lnTo>
                <a:lnTo>
                  <a:pt x="300" y="1"/>
                </a:lnTo>
                <a:lnTo>
                  <a:pt x="295" y="0"/>
                </a:lnTo>
                <a:lnTo>
                  <a:pt x="275" y="7"/>
                </a:lnTo>
                <a:lnTo>
                  <a:pt x="268" y="12"/>
                </a:lnTo>
                <a:lnTo>
                  <a:pt x="259" y="8"/>
                </a:lnTo>
                <a:lnTo>
                  <a:pt x="253" y="8"/>
                </a:lnTo>
                <a:lnTo>
                  <a:pt x="248" y="13"/>
                </a:lnTo>
                <a:lnTo>
                  <a:pt x="240" y="11"/>
                </a:lnTo>
                <a:lnTo>
                  <a:pt x="228" y="14"/>
                </a:lnTo>
                <a:lnTo>
                  <a:pt x="224" y="13"/>
                </a:lnTo>
                <a:lnTo>
                  <a:pt x="222" y="14"/>
                </a:lnTo>
                <a:lnTo>
                  <a:pt x="211" y="14"/>
                </a:lnTo>
                <a:lnTo>
                  <a:pt x="210" y="19"/>
                </a:lnTo>
                <a:lnTo>
                  <a:pt x="208" y="20"/>
                </a:lnTo>
                <a:lnTo>
                  <a:pt x="206" y="20"/>
                </a:lnTo>
                <a:lnTo>
                  <a:pt x="205" y="23"/>
                </a:lnTo>
                <a:lnTo>
                  <a:pt x="199" y="24"/>
                </a:lnTo>
                <a:lnTo>
                  <a:pt x="197" y="28"/>
                </a:lnTo>
                <a:lnTo>
                  <a:pt x="188" y="34"/>
                </a:lnTo>
                <a:lnTo>
                  <a:pt x="182" y="35"/>
                </a:lnTo>
                <a:lnTo>
                  <a:pt x="180" y="35"/>
                </a:lnTo>
                <a:lnTo>
                  <a:pt x="180" y="38"/>
                </a:lnTo>
                <a:lnTo>
                  <a:pt x="178" y="38"/>
                </a:lnTo>
                <a:lnTo>
                  <a:pt x="176" y="37"/>
                </a:lnTo>
                <a:lnTo>
                  <a:pt x="175" y="32"/>
                </a:lnTo>
                <a:lnTo>
                  <a:pt x="172" y="29"/>
                </a:lnTo>
                <a:lnTo>
                  <a:pt x="167" y="28"/>
                </a:lnTo>
                <a:lnTo>
                  <a:pt x="161" y="25"/>
                </a:lnTo>
                <a:lnTo>
                  <a:pt x="160" y="28"/>
                </a:lnTo>
                <a:lnTo>
                  <a:pt x="162" y="30"/>
                </a:lnTo>
                <a:lnTo>
                  <a:pt x="164" y="30"/>
                </a:lnTo>
                <a:lnTo>
                  <a:pt x="164" y="35"/>
                </a:lnTo>
                <a:lnTo>
                  <a:pt x="162" y="34"/>
                </a:lnTo>
                <a:lnTo>
                  <a:pt x="160" y="31"/>
                </a:lnTo>
                <a:lnTo>
                  <a:pt x="152" y="31"/>
                </a:lnTo>
                <a:lnTo>
                  <a:pt x="151" y="29"/>
                </a:lnTo>
                <a:lnTo>
                  <a:pt x="146" y="30"/>
                </a:lnTo>
                <a:lnTo>
                  <a:pt x="145" y="41"/>
                </a:lnTo>
                <a:lnTo>
                  <a:pt x="142" y="49"/>
                </a:lnTo>
                <a:lnTo>
                  <a:pt x="144" y="58"/>
                </a:lnTo>
                <a:lnTo>
                  <a:pt x="139" y="66"/>
                </a:lnTo>
                <a:lnTo>
                  <a:pt x="145" y="70"/>
                </a:lnTo>
                <a:lnTo>
                  <a:pt x="149" y="66"/>
                </a:lnTo>
                <a:lnTo>
                  <a:pt x="154" y="65"/>
                </a:lnTo>
                <a:lnTo>
                  <a:pt x="160" y="70"/>
                </a:lnTo>
                <a:lnTo>
                  <a:pt x="166" y="61"/>
                </a:lnTo>
                <a:lnTo>
                  <a:pt x="172" y="70"/>
                </a:lnTo>
                <a:lnTo>
                  <a:pt x="179" y="71"/>
                </a:lnTo>
                <a:lnTo>
                  <a:pt x="186" y="77"/>
                </a:lnTo>
                <a:lnTo>
                  <a:pt x="191" y="82"/>
                </a:lnTo>
                <a:lnTo>
                  <a:pt x="191" y="89"/>
                </a:lnTo>
                <a:lnTo>
                  <a:pt x="188" y="96"/>
                </a:lnTo>
                <a:lnTo>
                  <a:pt x="181" y="97"/>
                </a:lnTo>
                <a:lnTo>
                  <a:pt x="176" y="103"/>
                </a:lnTo>
                <a:lnTo>
                  <a:pt x="178" y="109"/>
                </a:lnTo>
                <a:lnTo>
                  <a:pt x="186" y="113"/>
                </a:lnTo>
                <a:lnTo>
                  <a:pt x="188" y="120"/>
                </a:lnTo>
                <a:lnTo>
                  <a:pt x="191" y="121"/>
                </a:lnTo>
                <a:lnTo>
                  <a:pt x="198" y="127"/>
                </a:lnTo>
                <a:lnTo>
                  <a:pt x="196" y="133"/>
                </a:lnTo>
                <a:lnTo>
                  <a:pt x="198" y="142"/>
                </a:lnTo>
                <a:lnTo>
                  <a:pt x="197" y="144"/>
                </a:lnTo>
                <a:lnTo>
                  <a:pt x="194" y="148"/>
                </a:lnTo>
                <a:lnTo>
                  <a:pt x="196" y="150"/>
                </a:lnTo>
                <a:lnTo>
                  <a:pt x="204" y="146"/>
                </a:lnTo>
                <a:lnTo>
                  <a:pt x="205" y="149"/>
                </a:lnTo>
                <a:lnTo>
                  <a:pt x="211" y="146"/>
                </a:lnTo>
                <a:lnTo>
                  <a:pt x="216" y="143"/>
                </a:lnTo>
                <a:lnTo>
                  <a:pt x="220" y="143"/>
                </a:lnTo>
                <a:lnTo>
                  <a:pt x="224" y="149"/>
                </a:lnTo>
                <a:lnTo>
                  <a:pt x="223" y="150"/>
                </a:lnTo>
                <a:lnTo>
                  <a:pt x="221" y="154"/>
                </a:lnTo>
                <a:lnTo>
                  <a:pt x="222" y="158"/>
                </a:lnTo>
                <a:lnTo>
                  <a:pt x="220" y="163"/>
                </a:lnTo>
                <a:lnTo>
                  <a:pt x="218" y="164"/>
                </a:lnTo>
                <a:lnTo>
                  <a:pt x="217" y="167"/>
                </a:lnTo>
                <a:lnTo>
                  <a:pt x="215" y="169"/>
                </a:lnTo>
                <a:lnTo>
                  <a:pt x="214" y="174"/>
                </a:lnTo>
                <a:lnTo>
                  <a:pt x="211" y="174"/>
                </a:lnTo>
                <a:lnTo>
                  <a:pt x="208" y="179"/>
                </a:lnTo>
                <a:lnTo>
                  <a:pt x="206" y="182"/>
                </a:lnTo>
                <a:lnTo>
                  <a:pt x="206" y="187"/>
                </a:lnTo>
                <a:lnTo>
                  <a:pt x="202" y="191"/>
                </a:lnTo>
                <a:lnTo>
                  <a:pt x="199" y="188"/>
                </a:lnTo>
                <a:lnTo>
                  <a:pt x="196" y="188"/>
                </a:lnTo>
                <a:lnTo>
                  <a:pt x="192" y="185"/>
                </a:lnTo>
                <a:lnTo>
                  <a:pt x="184" y="187"/>
                </a:lnTo>
                <a:lnTo>
                  <a:pt x="184" y="190"/>
                </a:lnTo>
                <a:lnTo>
                  <a:pt x="173" y="193"/>
                </a:lnTo>
                <a:lnTo>
                  <a:pt x="163" y="202"/>
                </a:lnTo>
                <a:lnTo>
                  <a:pt x="157" y="206"/>
                </a:lnTo>
                <a:lnTo>
                  <a:pt x="155" y="212"/>
                </a:lnTo>
                <a:lnTo>
                  <a:pt x="146" y="217"/>
                </a:lnTo>
                <a:lnTo>
                  <a:pt x="143" y="221"/>
                </a:lnTo>
                <a:lnTo>
                  <a:pt x="127" y="227"/>
                </a:lnTo>
                <a:lnTo>
                  <a:pt x="124" y="227"/>
                </a:lnTo>
                <a:lnTo>
                  <a:pt x="124" y="229"/>
                </a:lnTo>
                <a:lnTo>
                  <a:pt x="121" y="230"/>
                </a:lnTo>
                <a:lnTo>
                  <a:pt x="115" y="235"/>
                </a:lnTo>
                <a:lnTo>
                  <a:pt x="107" y="235"/>
                </a:lnTo>
                <a:lnTo>
                  <a:pt x="100" y="223"/>
                </a:lnTo>
                <a:lnTo>
                  <a:pt x="100" y="221"/>
                </a:lnTo>
                <a:lnTo>
                  <a:pt x="94" y="227"/>
                </a:lnTo>
                <a:lnTo>
                  <a:pt x="86" y="233"/>
                </a:lnTo>
                <a:lnTo>
                  <a:pt x="80" y="233"/>
                </a:lnTo>
                <a:lnTo>
                  <a:pt x="67" y="229"/>
                </a:lnTo>
                <a:lnTo>
                  <a:pt x="66" y="230"/>
                </a:lnTo>
                <a:lnTo>
                  <a:pt x="62" y="232"/>
                </a:lnTo>
                <a:lnTo>
                  <a:pt x="62" y="234"/>
                </a:lnTo>
                <a:lnTo>
                  <a:pt x="59" y="239"/>
                </a:lnTo>
                <a:lnTo>
                  <a:pt x="58" y="240"/>
                </a:lnTo>
                <a:lnTo>
                  <a:pt x="55" y="240"/>
                </a:lnTo>
                <a:lnTo>
                  <a:pt x="53" y="238"/>
                </a:lnTo>
                <a:lnTo>
                  <a:pt x="50" y="238"/>
                </a:lnTo>
                <a:lnTo>
                  <a:pt x="49" y="236"/>
                </a:lnTo>
                <a:lnTo>
                  <a:pt x="47" y="240"/>
                </a:lnTo>
                <a:lnTo>
                  <a:pt x="48" y="241"/>
                </a:lnTo>
                <a:lnTo>
                  <a:pt x="48" y="245"/>
                </a:lnTo>
                <a:lnTo>
                  <a:pt x="48" y="247"/>
                </a:lnTo>
                <a:lnTo>
                  <a:pt x="46" y="251"/>
                </a:lnTo>
                <a:lnTo>
                  <a:pt x="36" y="257"/>
                </a:lnTo>
                <a:lnTo>
                  <a:pt x="34" y="263"/>
                </a:lnTo>
                <a:lnTo>
                  <a:pt x="29" y="268"/>
                </a:lnTo>
                <a:lnTo>
                  <a:pt x="17" y="280"/>
                </a:lnTo>
                <a:lnTo>
                  <a:pt x="1" y="292"/>
                </a:lnTo>
                <a:lnTo>
                  <a:pt x="4" y="295"/>
                </a:lnTo>
                <a:lnTo>
                  <a:pt x="4" y="296"/>
                </a:lnTo>
                <a:lnTo>
                  <a:pt x="4" y="299"/>
                </a:lnTo>
                <a:lnTo>
                  <a:pt x="2" y="299"/>
                </a:lnTo>
                <a:lnTo>
                  <a:pt x="1" y="300"/>
                </a:lnTo>
                <a:lnTo>
                  <a:pt x="0" y="30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Freeform 77"/>
          <p:cNvSpPr>
            <a:spLocks noChangeAspect="1"/>
          </p:cNvSpPr>
          <p:nvPr/>
        </p:nvSpPr>
        <p:spPr bwMode="auto">
          <a:xfrm>
            <a:off x="9742472" y="9220287"/>
            <a:ext cx="415783" cy="397998"/>
          </a:xfrm>
          <a:custGeom>
            <a:avLst/>
            <a:gdLst>
              <a:gd name="T0" fmla="*/ 2 w 140"/>
              <a:gd name="T1" fmla="*/ 66 h 134"/>
              <a:gd name="T2" fmla="*/ 8 w 140"/>
              <a:gd name="T3" fmla="*/ 60 h 134"/>
              <a:gd name="T4" fmla="*/ 9 w 140"/>
              <a:gd name="T5" fmla="*/ 54 h 134"/>
              <a:gd name="T6" fmla="*/ 20 w 140"/>
              <a:gd name="T7" fmla="*/ 41 h 134"/>
              <a:gd name="T8" fmla="*/ 28 w 140"/>
              <a:gd name="T9" fmla="*/ 34 h 134"/>
              <a:gd name="T10" fmla="*/ 37 w 140"/>
              <a:gd name="T11" fmla="*/ 28 h 134"/>
              <a:gd name="T12" fmla="*/ 39 w 140"/>
              <a:gd name="T13" fmla="*/ 21 h 134"/>
              <a:gd name="T14" fmla="*/ 45 w 140"/>
              <a:gd name="T15" fmla="*/ 12 h 134"/>
              <a:gd name="T16" fmla="*/ 51 w 140"/>
              <a:gd name="T17" fmla="*/ 6 h 134"/>
              <a:gd name="T18" fmla="*/ 68 w 140"/>
              <a:gd name="T19" fmla="*/ 10 h 134"/>
              <a:gd name="T20" fmla="*/ 73 w 140"/>
              <a:gd name="T21" fmla="*/ 11 h 134"/>
              <a:gd name="T22" fmla="*/ 80 w 140"/>
              <a:gd name="T23" fmla="*/ 12 h 134"/>
              <a:gd name="T24" fmla="*/ 94 w 140"/>
              <a:gd name="T25" fmla="*/ 0 h 134"/>
              <a:gd name="T26" fmla="*/ 99 w 140"/>
              <a:gd name="T27" fmla="*/ 5 h 134"/>
              <a:gd name="T28" fmla="*/ 103 w 140"/>
              <a:gd name="T29" fmla="*/ 11 h 134"/>
              <a:gd name="T30" fmla="*/ 105 w 140"/>
              <a:gd name="T31" fmla="*/ 23 h 134"/>
              <a:gd name="T32" fmla="*/ 109 w 140"/>
              <a:gd name="T33" fmla="*/ 30 h 134"/>
              <a:gd name="T34" fmla="*/ 118 w 140"/>
              <a:gd name="T35" fmla="*/ 39 h 134"/>
              <a:gd name="T36" fmla="*/ 126 w 140"/>
              <a:gd name="T37" fmla="*/ 39 h 134"/>
              <a:gd name="T38" fmla="*/ 133 w 140"/>
              <a:gd name="T39" fmla="*/ 38 h 134"/>
              <a:gd name="T40" fmla="*/ 136 w 140"/>
              <a:gd name="T41" fmla="*/ 32 h 134"/>
              <a:gd name="T42" fmla="*/ 140 w 140"/>
              <a:gd name="T43" fmla="*/ 38 h 134"/>
              <a:gd name="T44" fmla="*/ 140 w 140"/>
              <a:gd name="T45" fmla="*/ 45 h 134"/>
              <a:gd name="T46" fmla="*/ 134 w 140"/>
              <a:gd name="T47" fmla="*/ 51 h 134"/>
              <a:gd name="T48" fmla="*/ 136 w 140"/>
              <a:gd name="T49" fmla="*/ 54 h 134"/>
              <a:gd name="T50" fmla="*/ 128 w 140"/>
              <a:gd name="T51" fmla="*/ 69 h 134"/>
              <a:gd name="T52" fmla="*/ 132 w 140"/>
              <a:gd name="T53" fmla="*/ 71 h 134"/>
              <a:gd name="T54" fmla="*/ 135 w 140"/>
              <a:gd name="T55" fmla="*/ 77 h 134"/>
              <a:gd name="T56" fmla="*/ 139 w 140"/>
              <a:gd name="T57" fmla="*/ 81 h 134"/>
              <a:gd name="T58" fmla="*/ 134 w 140"/>
              <a:gd name="T59" fmla="*/ 84 h 134"/>
              <a:gd name="T60" fmla="*/ 129 w 140"/>
              <a:gd name="T61" fmla="*/ 84 h 134"/>
              <a:gd name="T62" fmla="*/ 129 w 140"/>
              <a:gd name="T63" fmla="*/ 88 h 134"/>
              <a:gd name="T64" fmla="*/ 128 w 140"/>
              <a:gd name="T65" fmla="*/ 99 h 134"/>
              <a:gd name="T66" fmla="*/ 127 w 140"/>
              <a:gd name="T67" fmla="*/ 114 h 134"/>
              <a:gd name="T68" fmla="*/ 118 w 140"/>
              <a:gd name="T69" fmla="*/ 116 h 134"/>
              <a:gd name="T70" fmla="*/ 110 w 140"/>
              <a:gd name="T71" fmla="*/ 108 h 134"/>
              <a:gd name="T72" fmla="*/ 105 w 140"/>
              <a:gd name="T73" fmla="*/ 105 h 134"/>
              <a:gd name="T74" fmla="*/ 97 w 140"/>
              <a:gd name="T75" fmla="*/ 114 h 134"/>
              <a:gd name="T76" fmla="*/ 87 w 140"/>
              <a:gd name="T77" fmla="*/ 123 h 134"/>
              <a:gd name="T78" fmla="*/ 84 w 140"/>
              <a:gd name="T79" fmla="*/ 125 h 134"/>
              <a:gd name="T80" fmla="*/ 72 w 140"/>
              <a:gd name="T81" fmla="*/ 129 h 134"/>
              <a:gd name="T82" fmla="*/ 67 w 140"/>
              <a:gd name="T83" fmla="*/ 134 h 134"/>
              <a:gd name="T84" fmla="*/ 64 w 140"/>
              <a:gd name="T85" fmla="*/ 126 h 134"/>
              <a:gd name="T86" fmla="*/ 58 w 140"/>
              <a:gd name="T87" fmla="*/ 120 h 134"/>
              <a:gd name="T88" fmla="*/ 52 w 140"/>
              <a:gd name="T89" fmla="*/ 111 h 134"/>
              <a:gd name="T90" fmla="*/ 45 w 140"/>
              <a:gd name="T91" fmla="*/ 100 h 134"/>
              <a:gd name="T92" fmla="*/ 40 w 140"/>
              <a:gd name="T93" fmla="*/ 104 h 134"/>
              <a:gd name="T94" fmla="*/ 25 w 140"/>
              <a:gd name="T95" fmla="*/ 112 h 134"/>
              <a:gd name="T96" fmla="*/ 19 w 140"/>
              <a:gd name="T97" fmla="*/ 107 h 134"/>
              <a:gd name="T98" fmla="*/ 13 w 140"/>
              <a:gd name="T99" fmla="*/ 82 h 134"/>
              <a:gd name="T100" fmla="*/ 1 w 140"/>
              <a:gd name="T101" fmla="*/ 71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40" h="134">
                <a:moveTo>
                  <a:pt x="0" y="69"/>
                </a:moveTo>
                <a:lnTo>
                  <a:pt x="2" y="66"/>
                </a:lnTo>
                <a:lnTo>
                  <a:pt x="4" y="65"/>
                </a:lnTo>
                <a:lnTo>
                  <a:pt x="8" y="60"/>
                </a:lnTo>
                <a:lnTo>
                  <a:pt x="9" y="57"/>
                </a:lnTo>
                <a:lnTo>
                  <a:pt x="9" y="54"/>
                </a:lnTo>
                <a:lnTo>
                  <a:pt x="19" y="44"/>
                </a:lnTo>
                <a:lnTo>
                  <a:pt x="20" y="41"/>
                </a:lnTo>
                <a:lnTo>
                  <a:pt x="22" y="39"/>
                </a:lnTo>
                <a:lnTo>
                  <a:pt x="28" y="34"/>
                </a:lnTo>
                <a:lnTo>
                  <a:pt x="33" y="30"/>
                </a:lnTo>
                <a:lnTo>
                  <a:pt x="37" y="28"/>
                </a:lnTo>
                <a:lnTo>
                  <a:pt x="38" y="26"/>
                </a:lnTo>
                <a:lnTo>
                  <a:pt x="39" y="21"/>
                </a:lnTo>
                <a:lnTo>
                  <a:pt x="43" y="14"/>
                </a:lnTo>
                <a:lnTo>
                  <a:pt x="45" y="12"/>
                </a:lnTo>
                <a:lnTo>
                  <a:pt x="49" y="6"/>
                </a:lnTo>
                <a:lnTo>
                  <a:pt x="51" y="6"/>
                </a:lnTo>
                <a:lnTo>
                  <a:pt x="57" y="9"/>
                </a:lnTo>
                <a:lnTo>
                  <a:pt x="68" y="10"/>
                </a:lnTo>
                <a:lnTo>
                  <a:pt x="69" y="11"/>
                </a:lnTo>
                <a:lnTo>
                  <a:pt x="73" y="11"/>
                </a:lnTo>
                <a:lnTo>
                  <a:pt x="78" y="14"/>
                </a:lnTo>
                <a:lnTo>
                  <a:pt x="80" y="12"/>
                </a:lnTo>
                <a:lnTo>
                  <a:pt x="88" y="4"/>
                </a:lnTo>
                <a:lnTo>
                  <a:pt x="94" y="0"/>
                </a:lnTo>
                <a:lnTo>
                  <a:pt x="98" y="3"/>
                </a:lnTo>
                <a:lnTo>
                  <a:pt x="99" y="5"/>
                </a:lnTo>
                <a:lnTo>
                  <a:pt x="102" y="6"/>
                </a:lnTo>
                <a:lnTo>
                  <a:pt x="103" y="11"/>
                </a:lnTo>
                <a:lnTo>
                  <a:pt x="103" y="14"/>
                </a:lnTo>
                <a:lnTo>
                  <a:pt x="105" y="23"/>
                </a:lnTo>
                <a:lnTo>
                  <a:pt x="109" y="28"/>
                </a:lnTo>
                <a:lnTo>
                  <a:pt x="109" y="30"/>
                </a:lnTo>
                <a:lnTo>
                  <a:pt x="111" y="36"/>
                </a:lnTo>
                <a:lnTo>
                  <a:pt x="118" y="39"/>
                </a:lnTo>
                <a:lnTo>
                  <a:pt x="123" y="39"/>
                </a:lnTo>
                <a:lnTo>
                  <a:pt x="126" y="39"/>
                </a:lnTo>
                <a:lnTo>
                  <a:pt x="130" y="39"/>
                </a:lnTo>
                <a:lnTo>
                  <a:pt x="133" y="38"/>
                </a:lnTo>
                <a:lnTo>
                  <a:pt x="134" y="36"/>
                </a:lnTo>
                <a:lnTo>
                  <a:pt x="136" y="32"/>
                </a:lnTo>
                <a:lnTo>
                  <a:pt x="139" y="28"/>
                </a:lnTo>
                <a:lnTo>
                  <a:pt x="140" y="38"/>
                </a:lnTo>
                <a:lnTo>
                  <a:pt x="139" y="44"/>
                </a:lnTo>
                <a:lnTo>
                  <a:pt x="140" y="45"/>
                </a:lnTo>
                <a:lnTo>
                  <a:pt x="139" y="47"/>
                </a:lnTo>
                <a:lnTo>
                  <a:pt x="134" y="51"/>
                </a:lnTo>
                <a:lnTo>
                  <a:pt x="135" y="52"/>
                </a:lnTo>
                <a:lnTo>
                  <a:pt x="136" y="54"/>
                </a:lnTo>
                <a:lnTo>
                  <a:pt x="128" y="62"/>
                </a:lnTo>
                <a:lnTo>
                  <a:pt x="128" y="69"/>
                </a:lnTo>
                <a:lnTo>
                  <a:pt x="129" y="70"/>
                </a:lnTo>
                <a:lnTo>
                  <a:pt x="132" y="71"/>
                </a:lnTo>
                <a:lnTo>
                  <a:pt x="133" y="72"/>
                </a:lnTo>
                <a:lnTo>
                  <a:pt x="135" y="77"/>
                </a:lnTo>
                <a:lnTo>
                  <a:pt x="138" y="80"/>
                </a:lnTo>
                <a:lnTo>
                  <a:pt x="139" y="81"/>
                </a:lnTo>
                <a:lnTo>
                  <a:pt x="138" y="84"/>
                </a:lnTo>
                <a:lnTo>
                  <a:pt x="134" y="84"/>
                </a:lnTo>
                <a:lnTo>
                  <a:pt x="132" y="86"/>
                </a:lnTo>
                <a:lnTo>
                  <a:pt x="129" y="84"/>
                </a:lnTo>
                <a:lnTo>
                  <a:pt x="128" y="87"/>
                </a:lnTo>
                <a:lnTo>
                  <a:pt x="129" y="88"/>
                </a:lnTo>
                <a:lnTo>
                  <a:pt x="127" y="94"/>
                </a:lnTo>
                <a:lnTo>
                  <a:pt x="128" y="99"/>
                </a:lnTo>
                <a:lnTo>
                  <a:pt x="127" y="102"/>
                </a:lnTo>
                <a:lnTo>
                  <a:pt x="127" y="114"/>
                </a:lnTo>
                <a:lnTo>
                  <a:pt x="121" y="118"/>
                </a:lnTo>
                <a:lnTo>
                  <a:pt x="118" y="116"/>
                </a:lnTo>
                <a:lnTo>
                  <a:pt x="115" y="111"/>
                </a:lnTo>
                <a:lnTo>
                  <a:pt x="110" y="108"/>
                </a:lnTo>
                <a:lnTo>
                  <a:pt x="109" y="106"/>
                </a:lnTo>
                <a:lnTo>
                  <a:pt x="105" y="105"/>
                </a:lnTo>
                <a:lnTo>
                  <a:pt x="103" y="110"/>
                </a:lnTo>
                <a:lnTo>
                  <a:pt x="97" y="114"/>
                </a:lnTo>
                <a:lnTo>
                  <a:pt x="88" y="117"/>
                </a:lnTo>
                <a:lnTo>
                  <a:pt x="87" y="123"/>
                </a:lnTo>
                <a:lnTo>
                  <a:pt x="86" y="124"/>
                </a:lnTo>
                <a:lnTo>
                  <a:pt x="84" y="125"/>
                </a:lnTo>
                <a:lnTo>
                  <a:pt x="79" y="124"/>
                </a:lnTo>
                <a:lnTo>
                  <a:pt x="72" y="129"/>
                </a:lnTo>
                <a:lnTo>
                  <a:pt x="70" y="131"/>
                </a:lnTo>
                <a:lnTo>
                  <a:pt x="67" y="134"/>
                </a:lnTo>
                <a:lnTo>
                  <a:pt x="64" y="129"/>
                </a:lnTo>
                <a:lnTo>
                  <a:pt x="64" y="126"/>
                </a:lnTo>
                <a:lnTo>
                  <a:pt x="62" y="122"/>
                </a:lnTo>
                <a:lnTo>
                  <a:pt x="58" y="120"/>
                </a:lnTo>
                <a:lnTo>
                  <a:pt x="55" y="113"/>
                </a:lnTo>
                <a:lnTo>
                  <a:pt x="52" y="111"/>
                </a:lnTo>
                <a:lnTo>
                  <a:pt x="49" y="104"/>
                </a:lnTo>
                <a:lnTo>
                  <a:pt x="45" y="100"/>
                </a:lnTo>
                <a:lnTo>
                  <a:pt x="44" y="100"/>
                </a:lnTo>
                <a:lnTo>
                  <a:pt x="40" y="104"/>
                </a:lnTo>
                <a:lnTo>
                  <a:pt x="37" y="110"/>
                </a:lnTo>
                <a:lnTo>
                  <a:pt x="25" y="112"/>
                </a:lnTo>
                <a:lnTo>
                  <a:pt x="22" y="111"/>
                </a:lnTo>
                <a:lnTo>
                  <a:pt x="19" y="107"/>
                </a:lnTo>
                <a:lnTo>
                  <a:pt x="15" y="95"/>
                </a:lnTo>
                <a:lnTo>
                  <a:pt x="13" y="82"/>
                </a:lnTo>
                <a:lnTo>
                  <a:pt x="3" y="82"/>
                </a:lnTo>
                <a:lnTo>
                  <a:pt x="1" y="71"/>
                </a:lnTo>
                <a:lnTo>
                  <a:pt x="0" y="69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Freeform 78"/>
          <p:cNvSpPr>
            <a:spLocks noChangeAspect="1"/>
          </p:cNvSpPr>
          <p:nvPr/>
        </p:nvSpPr>
        <p:spPr bwMode="auto">
          <a:xfrm>
            <a:off x="9940770" y="8383843"/>
            <a:ext cx="1066111" cy="1455789"/>
          </a:xfrm>
          <a:custGeom>
            <a:avLst/>
            <a:gdLst>
              <a:gd name="T0" fmla="*/ 19 w 359"/>
              <a:gd name="T1" fmla="*/ 407 h 492"/>
              <a:gd name="T2" fmla="*/ 42 w 359"/>
              <a:gd name="T3" fmla="*/ 389 h 492"/>
              <a:gd name="T4" fmla="*/ 60 w 359"/>
              <a:gd name="T5" fmla="*/ 385 h 492"/>
              <a:gd name="T6" fmla="*/ 65 w 359"/>
              <a:gd name="T7" fmla="*/ 369 h 492"/>
              <a:gd name="T8" fmla="*/ 66 w 359"/>
              <a:gd name="T9" fmla="*/ 355 h 492"/>
              <a:gd name="T10" fmla="*/ 68 w 359"/>
              <a:gd name="T11" fmla="*/ 335 h 492"/>
              <a:gd name="T12" fmla="*/ 72 w 359"/>
              <a:gd name="T13" fmla="*/ 311 h 492"/>
              <a:gd name="T14" fmla="*/ 77 w 359"/>
              <a:gd name="T15" fmla="*/ 264 h 492"/>
              <a:gd name="T16" fmla="*/ 97 w 359"/>
              <a:gd name="T17" fmla="*/ 226 h 492"/>
              <a:gd name="T18" fmla="*/ 111 w 359"/>
              <a:gd name="T19" fmla="*/ 250 h 492"/>
              <a:gd name="T20" fmla="*/ 138 w 359"/>
              <a:gd name="T21" fmla="*/ 276 h 492"/>
              <a:gd name="T22" fmla="*/ 164 w 359"/>
              <a:gd name="T23" fmla="*/ 273 h 492"/>
              <a:gd name="T24" fmla="*/ 185 w 359"/>
              <a:gd name="T25" fmla="*/ 276 h 492"/>
              <a:gd name="T26" fmla="*/ 198 w 359"/>
              <a:gd name="T27" fmla="*/ 261 h 492"/>
              <a:gd name="T28" fmla="*/ 225 w 359"/>
              <a:gd name="T29" fmla="*/ 258 h 492"/>
              <a:gd name="T30" fmla="*/ 217 w 359"/>
              <a:gd name="T31" fmla="*/ 243 h 492"/>
              <a:gd name="T32" fmla="*/ 195 w 359"/>
              <a:gd name="T33" fmla="*/ 231 h 492"/>
              <a:gd name="T34" fmla="*/ 186 w 359"/>
              <a:gd name="T35" fmla="*/ 213 h 492"/>
              <a:gd name="T36" fmla="*/ 165 w 359"/>
              <a:gd name="T37" fmla="*/ 199 h 492"/>
              <a:gd name="T38" fmla="*/ 150 w 359"/>
              <a:gd name="T39" fmla="*/ 185 h 492"/>
              <a:gd name="T40" fmla="*/ 162 w 359"/>
              <a:gd name="T41" fmla="*/ 131 h 492"/>
              <a:gd name="T42" fmla="*/ 153 w 359"/>
              <a:gd name="T43" fmla="*/ 100 h 492"/>
              <a:gd name="T44" fmla="*/ 162 w 359"/>
              <a:gd name="T45" fmla="*/ 89 h 492"/>
              <a:gd name="T46" fmla="*/ 198 w 359"/>
              <a:gd name="T47" fmla="*/ 53 h 492"/>
              <a:gd name="T48" fmla="*/ 201 w 359"/>
              <a:gd name="T49" fmla="*/ 16 h 492"/>
              <a:gd name="T50" fmla="*/ 229 w 359"/>
              <a:gd name="T51" fmla="*/ 4 h 492"/>
              <a:gd name="T52" fmla="*/ 241 w 359"/>
              <a:gd name="T53" fmla="*/ 34 h 492"/>
              <a:gd name="T54" fmla="*/ 265 w 359"/>
              <a:gd name="T55" fmla="*/ 59 h 492"/>
              <a:gd name="T56" fmla="*/ 241 w 359"/>
              <a:gd name="T57" fmla="*/ 65 h 492"/>
              <a:gd name="T58" fmla="*/ 241 w 359"/>
              <a:gd name="T59" fmla="*/ 124 h 492"/>
              <a:gd name="T60" fmla="*/ 260 w 359"/>
              <a:gd name="T61" fmla="*/ 132 h 492"/>
              <a:gd name="T62" fmla="*/ 281 w 359"/>
              <a:gd name="T63" fmla="*/ 112 h 492"/>
              <a:gd name="T64" fmla="*/ 295 w 359"/>
              <a:gd name="T65" fmla="*/ 120 h 492"/>
              <a:gd name="T66" fmla="*/ 319 w 359"/>
              <a:gd name="T67" fmla="*/ 139 h 492"/>
              <a:gd name="T68" fmla="*/ 300 w 359"/>
              <a:gd name="T69" fmla="*/ 161 h 492"/>
              <a:gd name="T70" fmla="*/ 282 w 359"/>
              <a:gd name="T71" fmla="*/ 213 h 492"/>
              <a:gd name="T72" fmla="*/ 276 w 359"/>
              <a:gd name="T73" fmla="*/ 229 h 492"/>
              <a:gd name="T74" fmla="*/ 279 w 359"/>
              <a:gd name="T75" fmla="*/ 250 h 492"/>
              <a:gd name="T76" fmla="*/ 305 w 359"/>
              <a:gd name="T77" fmla="*/ 259 h 492"/>
              <a:gd name="T78" fmla="*/ 335 w 359"/>
              <a:gd name="T79" fmla="*/ 270 h 492"/>
              <a:gd name="T80" fmla="*/ 301 w 359"/>
              <a:gd name="T81" fmla="*/ 289 h 492"/>
              <a:gd name="T82" fmla="*/ 284 w 359"/>
              <a:gd name="T83" fmla="*/ 330 h 492"/>
              <a:gd name="T84" fmla="*/ 269 w 359"/>
              <a:gd name="T85" fmla="*/ 348 h 492"/>
              <a:gd name="T86" fmla="*/ 291 w 359"/>
              <a:gd name="T87" fmla="*/ 370 h 492"/>
              <a:gd name="T88" fmla="*/ 305 w 359"/>
              <a:gd name="T89" fmla="*/ 393 h 492"/>
              <a:gd name="T90" fmla="*/ 325 w 359"/>
              <a:gd name="T91" fmla="*/ 401 h 492"/>
              <a:gd name="T92" fmla="*/ 354 w 359"/>
              <a:gd name="T93" fmla="*/ 407 h 492"/>
              <a:gd name="T94" fmla="*/ 343 w 359"/>
              <a:gd name="T95" fmla="*/ 432 h 492"/>
              <a:gd name="T96" fmla="*/ 309 w 359"/>
              <a:gd name="T97" fmla="*/ 448 h 492"/>
              <a:gd name="T98" fmla="*/ 279 w 359"/>
              <a:gd name="T99" fmla="*/ 444 h 492"/>
              <a:gd name="T100" fmla="*/ 251 w 359"/>
              <a:gd name="T101" fmla="*/ 465 h 492"/>
              <a:gd name="T102" fmla="*/ 242 w 359"/>
              <a:gd name="T103" fmla="*/ 461 h 492"/>
              <a:gd name="T104" fmla="*/ 218 w 359"/>
              <a:gd name="T105" fmla="*/ 441 h 492"/>
              <a:gd name="T106" fmla="*/ 197 w 359"/>
              <a:gd name="T107" fmla="*/ 430 h 492"/>
              <a:gd name="T108" fmla="*/ 192 w 359"/>
              <a:gd name="T109" fmla="*/ 469 h 492"/>
              <a:gd name="T110" fmla="*/ 171 w 359"/>
              <a:gd name="T111" fmla="*/ 478 h 492"/>
              <a:gd name="T112" fmla="*/ 134 w 359"/>
              <a:gd name="T113" fmla="*/ 472 h 492"/>
              <a:gd name="T114" fmla="*/ 115 w 359"/>
              <a:gd name="T115" fmla="*/ 486 h 492"/>
              <a:gd name="T116" fmla="*/ 101 w 359"/>
              <a:gd name="T117" fmla="*/ 483 h 492"/>
              <a:gd name="T118" fmla="*/ 68 w 359"/>
              <a:gd name="T119" fmla="*/ 472 h 492"/>
              <a:gd name="T120" fmla="*/ 37 w 359"/>
              <a:gd name="T121" fmla="*/ 448 h 492"/>
              <a:gd name="T122" fmla="*/ 13 w 359"/>
              <a:gd name="T123" fmla="*/ 43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59" h="492">
                <a:moveTo>
                  <a:pt x="0" y="417"/>
                </a:moveTo>
                <a:lnTo>
                  <a:pt x="3" y="414"/>
                </a:lnTo>
                <a:lnTo>
                  <a:pt x="5" y="412"/>
                </a:lnTo>
                <a:lnTo>
                  <a:pt x="12" y="407"/>
                </a:lnTo>
                <a:lnTo>
                  <a:pt x="17" y="408"/>
                </a:lnTo>
                <a:lnTo>
                  <a:pt x="19" y="407"/>
                </a:lnTo>
                <a:lnTo>
                  <a:pt x="20" y="406"/>
                </a:lnTo>
                <a:lnTo>
                  <a:pt x="21" y="400"/>
                </a:lnTo>
                <a:lnTo>
                  <a:pt x="30" y="397"/>
                </a:lnTo>
                <a:lnTo>
                  <a:pt x="36" y="393"/>
                </a:lnTo>
                <a:lnTo>
                  <a:pt x="38" y="388"/>
                </a:lnTo>
                <a:lnTo>
                  <a:pt x="42" y="389"/>
                </a:lnTo>
                <a:lnTo>
                  <a:pt x="43" y="391"/>
                </a:lnTo>
                <a:lnTo>
                  <a:pt x="48" y="394"/>
                </a:lnTo>
                <a:lnTo>
                  <a:pt x="51" y="399"/>
                </a:lnTo>
                <a:lnTo>
                  <a:pt x="54" y="401"/>
                </a:lnTo>
                <a:lnTo>
                  <a:pt x="60" y="397"/>
                </a:lnTo>
                <a:lnTo>
                  <a:pt x="60" y="385"/>
                </a:lnTo>
                <a:lnTo>
                  <a:pt x="61" y="382"/>
                </a:lnTo>
                <a:lnTo>
                  <a:pt x="60" y="377"/>
                </a:lnTo>
                <a:lnTo>
                  <a:pt x="62" y="371"/>
                </a:lnTo>
                <a:lnTo>
                  <a:pt x="61" y="370"/>
                </a:lnTo>
                <a:lnTo>
                  <a:pt x="62" y="367"/>
                </a:lnTo>
                <a:lnTo>
                  <a:pt x="65" y="369"/>
                </a:lnTo>
                <a:lnTo>
                  <a:pt x="67" y="367"/>
                </a:lnTo>
                <a:lnTo>
                  <a:pt x="71" y="367"/>
                </a:lnTo>
                <a:lnTo>
                  <a:pt x="72" y="364"/>
                </a:lnTo>
                <a:lnTo>
                  <a:pt x="71" y="363"/>
                </a:lnTo>
                <a:lnTo>
                  <a:pt x="68" y="360"/>
                </a:lnTo>
                <a:lnTo>
                  <a:pt x="66" y="355"/>
                </a:lnTo>
                <a:lnTo>
                  <a:pt x="65" y="354"/>
                </a:lnTo>
                <a:lnTo>
                  <a:pt x="62" y="353"/>
                </a:lnTo>
                <a:lnTo>
                  <a:pt x="61" y="352"/>
                </a:lnTo>
                <a:lnTo>
                  <a:pt x="61" y="345"/>
                </a:lnTo>
                <a:lnTo>
                  <a:pt x="69" y="337"/>
                </a:lnTo>
                <a:lnTo>
                  <a:pt x="68" y="335"/>
                </a:lnTo>
                <a:lnTo>
                  <a:pt x="67" y="334"/>
                </a:lnTo>
                <a:lnTo>
                  <a:pt x="72" y="330"/>
                </a:lnTo>
                <a:lnTo>
                  <a:pt x="73" y="328"/>
                </a:lnTo>
                <a:lnTo>
                  <a:pt x="72" y="327"/>
                </a:lnTo>
                <a:lnTo>
                  <a:pt x="73" y="321"/>
                </a:lnTo>
                <a:lnTo>
                  <a:pt x="72" y="311"/>
                </a:lnTo>
                <a:lnTo>
                  <a:pt x="73" y="306"/>
                </a:lnTo>
                <a:lnTo>
                  <a:pt x="74" y="295"/>
                </a:lnTo>
                <a:lnTo>
                  <a:pt x="72" y="282"/>
                </a:lnTo>
                <a:lnTo>
                  <a:pt x="74" y="276"/>
                </a:lnTo>
                <a:lnTo>
                  <a:pt x="77" y="274"/>
                </a:lnTo>
                <a:lnTo>
                  <a:pt x="77" y="264"/>
                </a:lnTo>
                <a:lnTo>
                  <a:pt x="75" y="257"/>
                </a:lnTo>
                <a:lnTo>
                  <a:pt x="77" y="249"/>
                </a:lnTo>
                <a:lnTo>
                  <a:pt x="75" y="240"/>
                </a:lnTo>
                <a:lnTo>
                  <a:pt x="75" y="227"/>
                </a:lnTo>
                <a:lnTo>
                  <a:pt x="86" y="231"/>
                </a:lnTo>
                <a:lnTo>
                  <a:pt x="97" y="226"/>
                </a:lnTo>
                <a:lnTo>
                  <a:pt x="98" y="227"/>
                </a:lnTo>
                <a:lnTo>
                  <a:pt x="99" y="229"/>
                </a:lnTo>
                <a:lnTo>
                  <a:pt x="102" y="234"/>
                </a:lnTo>
                <a:lnTo>
                  <a:pt x="104" y="235"/>
                </a:lnTo>
                <a:lnTo>
                  <a:pt x="109" y="246"/>
                </a:lnTo>
                <a:lnTo>
                  <a:pt x="111" y="250"/>
                </a:lnTo>
                <a:lnTo>
                  <a:pt x="115" y="252"/>
                </a:lnTo>
                <a:lnTo>
                  <a:pt x="116" y="255"/>
                </a:lnTo>
                <a:lnTo>
                  <a:pt x="117" y="261"/>
                </a:lnTo>
                <a:lnTo>
                  <a:pt x="126" y="268"/>
                </a:lnTo>
                <a:lnTo>
                  <a:pt x="127" y="270"/>
                </a:lnTo>
                <a:lnTo>
                  <a:pt x="138" y="276"/>
                </a:lnTo>
                <a:lnTo>
                  <a:pt x="141" y="277"/>
                </a:lnTo>
                <a:lnTo>
                  <a:pt x="144" y="279"/>
                </a:lnTo>
                <a:lnTo>
                  <a:pt x="145" y="282"/>
                </a:lnTo>
                <a:lnTo>
                  <a:pt x="153" y="283"/>
                </a:lnTo>
                <a:lnTo>
                  <a:pt x="164" y="276"/>
                </a:lnTo>
                <a:lnTo>
                  <a:pt x="164" y="273"/>
                </a:lnTo>
                <a:lnTo>
                  <a:pt x="167" y="270"/>
                </a:lnTo>
                <a:lnTo>
                  <a:pt x="175" y="267"/>
                </a:lnTo>
                <a:lnTo>
                  <a:pt x="177" y="268"/>
                </a:lnTo>
                <a:lnTo>
                  <a:pt x="177" y="270"/>
                </a:lnTo>
                <a:lnTo>
                  <a:pt x="183" y="274"/>
                </a:lnTo>
                <a:lnTo>
                  <a:pt x="185" y="276"/>
                </a:lnTo>
                <a:lnTo>
                  <a:pt x="188" y="276"/>
                </a:lnTo>
                <a:lnTo>
                  <a:pt x="191" y="275"/>
                </a:lnTo>
                <a:lnTo>
                  <a:pt x="194" y="269"/>
                </a:lnTo>
                <a:lnTo>
                  <a:pt x="198" y="268"/>
                </a:lnTo>
                <a:lnTo>
                  <a:pt x="198" y="264"/>
                </a:lnTo>
                <a:lnTo>
                  <a:pt x="198" y="261"/>
                </a:lnTo>
                <a:lnTo>
                  <a:pt x="201" y="258"/>
                </a:lnTo>
                <a:lnTo>
                  <a:pt x="207" y="257"/>
                </a:lnTo>
                <a:lnTo>
                  <a:pt x="212" y="259"/>
                </a:lnTo>
                <a:lnTo>
                  <a:pt x="217" y="258"/>
                </a:lnTo>
                <a:lnTo>
                  <a:pt x="222" y="261"/>
                </a:lnTo>
                <a:lnTo>
                  <a:pt x="225" y="258"/>
                </a:lnTo>
                <a:lnTo>
                  <a:pt x="230" y="251"/>
                </a:lnTo>
                <a:lnTo>
                  <a:pt x="230" y="246"/>
                </a:lnTo>
                <a:lnTo>
                  <a:pt x="229" y="245"/>
                </a:lnTo>
                <a:lnTo>
                  <a:pt x="224" y="243"/>
                </a:lnTo>
                <a:lnTo>
                  <a:pt x="221" y="245"/>
                </a:lnTo>
                <a:lnTo>
                  <a:pt x="217" y="243"/>
                </a:lnTo>
                <a:lnTo>
                  <a:pt x="217" y="237"/>
                </a:lnTo>
                <a:lnTo>
                  <a:pt x="215" y="232"/>
                </a:lnTo>
                <a:lnTo>
                  <a:pt x="211" y="229"/>
                </a:lnTo>
                <a:lnTo>
                  <a:pt x="207" y="229"/>
                </a:lnTo>
                <a:lnTo>
                  <a:pt x="201" y="231"/>
                </a:lnTo>
                <a:lnTo>
                  <a:pt x="195" y="231"/>
                </a:lnTo>
                <a:lnTo>
                  <a:pt x="194" y="229"/>
                </a:lnTo>
                <a:lnTo>
                  <a:pt x="194" y="225"/>
                </a:lnTo>
                <a:lnTo>
                  <a:pt x="192" y="222"/>
                </a:lnTo>
                <a:lnTo>
                  <a:pt x="194" y="215"/>
                </a:lnTo>
                <a:lnTo>
                  <a:pt x="192" y="213"/>
                </a:lnTo>
                <a:lnTo>
                  <a:pt x="186" y="213"/>
                </a:lnTo>
                <a:lnTo>
                  <a:pt x="185" y="209"/>
                </a:lnTo>
                <a:lnTo>
                  <a:pt x="179" y="204"/>
                </a:lnTo>
                <a:lnTo>
                  <a:pt x="175" y="205"/>
                </a:lnTo>
                <a:lnTo>
                  <a:pt x="174" y="203"/>
                </a:lnTo>
                <a:lnTo>
                  <a:pt x="169" y="198"/>
                </a:lnTo>
                <a:lnTo>
                  <a:pt x="165" y="199"/>
                </a:lnTo>
                <a:lnTo>
                  <a:pt x="162" y="199"/>
                </a:lnTo>
                <a:lnTo>
                  <a:pt x="159" y="197"/>
                </a:lnTo>
                <a:lnTo>
                  <a:pt x="156" y="196"/>
                </a:lnTo>
                <a:lnTo>
                  <a:pt x="150" y="196"/>
                </a:lnTo>
                <a:lnTo>
                  <a:pt x="146" y="193"/>
                </a:lnTo>
                <a:lnTo>
                  <a:pt x="150" y="185"/>
                </a:lnTo>
                <a:lnTo>
                  <a:pt x="146" y="177"/>
                </a:lnTo>
                <a:lnTo>
                  <a:pt x="146" y="169"/>
                </a:lnTo>
                <a:lnTo>
                  <a:pt x="149" y="157"/>
                </a:lnTo>
                <a:lnTo>
                  <a:pt x="158" y="147"/>
                </a:lnTo>
                <a:lnTo>
                  <a:pt x="162" y="139"/>
                </a:lnTo>
                <a:lnTo>
                  <a:pt x="162" y="131"/>
                </a:lnTo>
                <a:lnTo>
                  <a:pt x="163" y="127"/>
                </a:lnTo>
                <a:lnTo>
                  <a:pt x="164" y="126"/>
                </a:lnTo>
                <a:lnTo>
                  <a:pt x="168" y="120"/>
                </a:lnTo>
                <a:lnTo>
                  <a:pt x="165" y="108"/>
                </a:lnTo>
                <a:lnTo>
                  <a:pt x="155" y="101"/>
                </a:lnTo>
                <a:lnTo>
                  <a:pt x="153" y="100"/>
                </a:lnTo>
                <a:lnTo>
                  <a:pt x="144" y="93"/>
                </a:lnTo>
                <a:lnTo>
                  <a:pt x="145" y="90"/>
                </a:lnTo>
                <a:lnTo>
                  <a:pt x="150" y="87"/>
                </a:lnTo>
                <a:lnTo>
                  <a:pt x="153" y="87"/>
                </a:lnTo>
                <a:lnTo>
                  <a:pt x="157" y="89"/>
                </a:lnTo>
                <a:lnTo>
                  <a:pt x="162" y="89"/>
                </a:lnTo>
                <a:lnTo>
                  <a:pt x="165" y="89"/>
                </a:lnTo>
                <a:lnTo>
                  <a:pt x="168" y="87"/>
                </a:lnTo>
                <a:lnTo>
                  <a:pt x="173" y="75"/>
                </a:lnTo>
                <a:lnTo>
                  <a:pt x="179" y="70"/>
                </a:lnTo>
                <a:lnTo>
                  <a:pt x="192" y="60"/>
                </a:lnTo>
                <a:lnTo>
                  <a:pt x="198" y="53"/>
                </a:lnTo>
                <a:lnTo>
                  <a:pt x="197" y="43"/>
                </a:lnTo>
                <a:lnTo>
                  <a:pt x="200" y="39"/>
                </a:lnTo>
                <a:lnTo>
                  <a:pt x="205" y="28"/>
                </a:lnTo>
                <a:lnTo>
                  <a:pt x="200" y="22"/>
                </a:lnTo>
                <a:lnTo>
                  <a:pt x="199" y="17"/>
                </a:lnTo>
                <a:lnTo>
                  <a:pt x="201" y="16"/>
                </a:lnTo>
                <a:lnTo>
                  <a:pt x="212" y="15"/>
                </a:lnTo>
                <a:lnTo>
                  <a:pt x="215" y="12"/>
                </a:lnTo>
                <a:lnTo>
                  <a:pt x="215" y="4"/>
                </a:lnTo>
                <a:lnTo>
                  <a:pt x="216" y="4"/>
                </a:lnTo>
                <a:lnTo>
                  <a:pt x="219" y="3"/>
                </a:lnTo>
                <a:lnTo>
                  <a:pt x="229" y="4"/>
                </a:lnTo>
                <a:lnTo>
                  <a:pt x="231" y="1"/>
                </a:lnTo>
                <a:lnTo>
                  <a:pt x="235" y="0"/>
                </a:lnTo>
                <a:lnTo>
                  <a:pt x="239" y="11"/>
                </a:lnTo>
                <a:lnTo>
                  <a:pt x="235" y="27"/>
                </a:lnTo>
                <a:lnTo>
                  <a:pt x="237" y="31"/>
                </a:lnTo>
                <a:lnTo>
                  <a:pt x="241" y="34"/>
                </a:lnTo>
                <a:lnTo>
                  <a:pt x="245" y="40"/>
                </a:lnTo>
                <a:lnTo>
                  <a:pt x="248" y="41"/>
                </a:lnTo>
                <a:lnTo>
                  <a:pt x="253" y="41"/>
                </a:lnTo>
                <a:lnTo>
                  <a:pt x="257" y="45"/>
                </a:lnTo>
                <a:lnTo>
                  <a:pt x="264" y="49"/>
                </a:lnTo>
                <a:lnTo>
                  <a:pt x="265" y="59"/>
                </a:lnTo>
                <a:lnTo>
                  <a:pt x="260" y="61"/>
                </a:lnTo>
                <a:lnTo>
                  <a:pt x="253" y="65"/>
                </a:lnTo>
                <a:lnTo>
                  <a:pt x="247" y="71"/>
                </a:lnTo>
                <a:lnTo>
                  <a:pt x="245" y="70"/>
                </a:lnTo>
                <a:lnTo>
                  <a:pt x="243" y="66"/>
                </a:lnTo>
                <a:lnTo>
                  <a:pt x="241" y="65"/>
                </a:lnTo>
                <a:lnTo>
                  <a:pt x="239" y="66"/>
                </a:lnTo>
                <a:lnTo>
                  <a:pt x="231" y="71"/>
                </a:lnTo>
                <a:lnTo>
                  <a:pt x="229" y="113"/>
                </a:lnTo>
                <a:lnTo>
                  <a:pt x="236" y="119"/>
                </a:lnTo>
                <a:lnTo>
                  <a:pt x="239" y="121"/>
                </a:lnTo>
                <a:lnTo>
                  <a:pt x="241" y="124"/>
                </a:lnTo>
                <a:lnTo>
                  <a:pt x="248" y="123"/>
                </a:lnTo>
                <a:lnTo>
                  <a:pt x="248" y="127"/>
                </a:lnTo>
                <a:lnTo>
                  <a:pt x="252" y="135"/>
                </a:lnTo>
                <a:lnTo>
                  <a:pt x="254" y="135"/>
                </a:lnTo>
                <a:lnTo>
                  <a:pt x="258" y="135"/>
                </a:lnTo>
                <a:lnTo>
                  <a:pt x="260" y="132"/>
                </a:lnTo>
                <a:lnTo>
                  <a:pt x="265" y="127"/>
                </a:lnTo>
                <a:lnTo>
                  <a:pt x="270" y="124"/>
                </a:lnTo>
                <a:lnTo>
                  <a:pt x="272" y="119"/>
                </a:lnTo>
                <a:lnTo>
                  <a:pt x="275" y="113"/>
                </a:lnTo>
                <a:lnTo>
                  <a:pt x="279" y="111"/>
                </a:lnTo>
                <a:lnTo>
                  <a:pt x="281" y="112"/>
                </a:lnTo>
                <a:lnTo>
                  <a:pt x="282" y="112"/>
                </a:lnTo>
                <a:lnTo>
                  <a:pt x="284" y="112"/>
                </a:lnTo>
                <a:lnTo>
                  <a:pt x="287" y="112"/>
                </a:lnTo>
                <a:lnTo>
                  <a:pt x="290" y="113"/>
                </a:lnTo>
                <a:lnTo>
                  <a:pt x="293" y="118"/>
                </a:lnTo>
                <a:lnTo>
                  <a:pt x="295" y="120"/>
                </a:lnTo>
                <a:lnTo>
                  <a:pt x="318" y="131"/>
                </a:lnTo>
                <a:lnTo>
                  <a:pt x="321" y="131"/>
                </a:lnTo>
                <a:lnTo>
                  <a:pt x="324" y="131"/>
                </a:lnTo>
                <a:lnTo>
                  <a:pt x="323" y="138"/>
                </a:lnTo>
                <a:lnTo>
                  <a:pt x="320" y="138"/>
                </a:lnTo>
                <a:lnTo>
                  <a:pt x="319" y="139"/>
                </a:lnTo>
                <a:lnTo>
                  <a:pt x="315" y="144"/>
                </a:lnTo>
                <a:lnTo>
                  <a:pt x="313" y="147"/>
                </a:lnTo>
                <a:lnTo>
                  <a:pt x="308" y="151"/>
                </a:lnTo>
                <a:lnTo>
                  <a:pt x="307" y="156"/>
                </a:lnTo>
                <a:lnTo>
                  <a:pt x="303" y="156"/>
                </a:lnTo>
                <a:lnTo>
                  <a:pt x="300" y="161"/>
                </a:lnTo>
                <a:lnTo>
                  <a:pt x="300" y="163"/>
                </a:lnTo>
                <a:lnTo>
                  <a:pt x="294" y="175"/>
                </a:lnTo>
                <a:lnTo>
                  <a:pt x="291" y="189"/>
                </a:lnTo>
                <a:lnTo>
                  <a:pt x="288" y="196"/>
                </a:lnTo>
                <a:lnTo>
                  <a:pt x="282" y="208"/>
                </a:lnTo>
                <a:lnTo>
                  <a:pt x="282" y="213"/>
                </a:lnTo>
                <a:lnTo>
                  <a:pt x="281" y="214"/>
                </a:lnTo>
                <a:lnTo>
                  <a:pt x="277" y="215"/>
                </a:lnTo>
                <a:lnTo>
                  <a:pt x="273" y="222"/>
                </a:lnTo>
                <a:lnTo>
                  <a:pt x="272" y="226"/>
                </a:lnTo>
                <a:lnTo>
                  <a:pt x="273" y="227"/>
                </a:lnTo>
                <a:lnTo>
                  <a:pt x="276" y="229"/>
                </a:lnTo>
                <a:lnTo>
                  <a:pt x="281" y="234"/>
                </a:lnTo>
                <a:lnTo>
                  <a:pt x="281" y="238"/>
                </a:lnTo>
                <a:lnTo>
                  <a:pt x="277" y="243"/>
                </a:lnTo>
                <a:lnTo>
                  <a:pt x="276" y="245"/>
                </a:lnTo>
                <a:lnTo>
                  <a:pt x="277" y="247"/>
                </a:lnTo>
                <a:lnTo>
                  <a:pt x="279" y="250"/>
                </a:lnTo>
                <a:lnTo>
                  <a:pt x="288" y="253"/>
                </a:lnTo>
                <a:lnTo>
                  <a:pt x="289" y="253"/>
                </a:lnTo>
                <a:lnTo>
                  <a:pt x="291" y="256"/>
                </a:lnTo>
                <a:lnTo>
                  <a:pt x="295" y="258"/>
                </a:lnTo>
                <a:lnTo>
                  <a:pt x="302" y="259"/>
                </a:lnTo>
                <a:lnTo>
                  <a:pt x="305" y="259"/>
                </a:lnTo>
                <a:lnTo>
                  <a:pt x="311" y="264"/>
                </a:lnTo>
                <a:lnTo>
                  <a:pt x="319" y="264"/>
                </a:lnTo>
                <a:lnTo>
                  <a:pt x="326" y="265"/>
                </a:lnTo>
                <a:lnTo>
                  <a:pt x="332" y="268"/>
                </a:lnTo>
                <a:lnTo>
                  <a:pt x="333" y="269"/>
                </a:lnTo>
                <a:lnTo>
                  <a:pt x="335" y="270"/>
                </a:lnTo>
                <a:lnTo>
                  <a:pt x="332" y="276"/>
                </a:lnTo>
                <a:lnTo>
                  <a:pt x="329" y="281"/>
                </a:lnTo>
                <a:lnTo>
                  <a:pt x="323" y="286"/>
                </a:lnTo>
                <a:lnTo>
                  <a:pt x="308" y="288"/>
                </a:lnTo>
                <a:lnTo>
                  <a:pt x="305" y="287"/>
                </a:lnTo>
                <a:lnTo>
                  <a:pt x="301" y="289"/>
                </a:lnTo>
                <a:lnTo>
                  <a:pt x="294" y="291"/>
                </a:lnTo>
                <a:lnTo>
                  <a:pt x="293" y="289"/>
                </a:lnTo>
                <a:lnTo>
                  <a:pt x="290" y="291"/>
                </a:lnTo>
                <a:lnTo>
                  <a:pt x="289" y="295"/>
                </a:lnTo>
                <a:lnTo>
                  <a:pt x="287" y="327"/>
                </a:lnTo>
                <a:lnTo>
                  <a:pt x="284" y="330"/>
                </a:lnTo>
                <a:lnTo>
                  <a:pt x="282" y="331"/>
                </a:lnTo>
                <a:lnTo>
                  <a:pt x="277" y="335"/>
                </a:lnTo>
                <a:lnTo>
                  <a:pt x="273" y="342"/>
                </a:lnTo>
                <a:lnTo>
                  <a:pt x="271" y="343"/>
                </a:lnTo>
                <a:lnTo>
                  <a:pt x="270" y="346"/>
                </a:lnTo>
                <a:lnTo>
                  <a:pt x="269" y="348"/>
                </a:lnTo>
                <a:lnTo>
                  <a:pt x="269" y="361"/>
                </a:lnTo>
                <a:lnTo>
                  <a:pt x="275" y="366"/>
                </a:lnTo>
                <a:lnTo>
                  <a:pt x="278" y="367"/>
                </a:lnTo>
                <a:lnTo>
                  <a:pt x="284" y="369"/>
                </a:lnTo>
                <a:lnTo>
                  <a:pt x="287" y="370"/>
                </a:lnTo>
                <a:lnTo>
                  <a:pt x="291" y="370"/>
                </a:lnTo>
                <a:lnTo>
                  <a:pt x="299" y="372"/>
                </a:lnTo>
                <a:lnTo>
                  <a:pt x="302" y="376"/>
                </a:lnTo>
                <a:lnTo>
                  <a:pt x="302" y="378"/>
                </a:lnTo>
                <a:lnTo>
                  <a:pt x="301" y="384"/>
                </a:lnTo>
                <a:lnTo>
                  <a:pt x="302" y="389"/>
                </a:lnTo>
                <a:lnTo>
                  <a:pt x="305" y="393"/>
                </a:lnTo>
                <a:lnTo>
                  <a:pt x="308" y="405"/>
                </a:lnTo>
                <a:lnTo>
                  <a:pt x="318" y="406"/>
                </a:lnTo>
                <a:lnTo>
                  <a:pt x="319" y="402"/>
                </a:lnTo>
                <a:lnTo>
                  <a:pt x="321" y="402"/>
                </a:lnTo>
                <a:lnTo>
                  <a:pt x="323" y="401"/>
                </a:lnTo>
                <a:lnTo>
                  <a:pt x="325" y="401"/>
                </a:lnTo>
                <a:lnTo>
                  <a:pt x="329" y="402"/>
                </a:lnTo>
                <a:lnTo>
                  <a:pt x="335" y="400"/>
                </a:lnTo>
                <a:lnTo>
                  <a:pt x="342" y="395"/>
                </a:lnTo>
                <a:lnTo>
                  <a:pt x="348" y="395"/>
                </a:lnTo>
                <a:lnTo>
                  <a:pt x="350" y="399"/>
                </a:lnTo>
                <a:lnTo>
                  <a:pt x="354" y="407"/>
                </a:lnTo>
                <a:lnTo>
                  <a:pt x="355" y="411"/>
                </a:lnTo>
                <a:lnTo>
                  <a:pt x="359" y="413"/>
                </a:lnTo>
                <a:lnTo>
                  <a:pt x="353" y="426"/>
                </a:lnTo>
                <a:lnTo>
                  <a:pt x="350" y="427"/>
                </a:lnTo>
                <a:lnTo>
                  <a:pt x="348" y="430"/>
                </a:lnTo>
                <a:lnTo>
                  <a:pt x="343" y="432"/>
                </a:lnTo>
                <a:lnTo>
                  <a:pt x="342" y="431"/>
                </a:lnTo>
                <a:lnTo>
                  <a:pt x="333" y="432"/>
                </a:lnTo>
                <a:lnTo>
                  <a:pt x="325" y="437"/>
                </a:lnTo>
                <a:lnTo>
                  <a:pt x="319" y="442"/>
                </a:lnTo>
                <a:lnTo>
                  <a:pt x="314" y="447"/>
                </a:lnTo>
                <a:lnTo>
                  <a:pt x="309" y="448"/>
                </a:lnTo>
                <a:lnTo>
                  <a:pt x="306" y="445"/>
                </a:lnTo>
                <a:lnTo>
                  <a:pt x="299" y="442"/>
                </a:lnTo>
                <a:lnTo>
                  <a:pt x="295" y="441"/>
                </a:lnTo>
                <a:lnTo>
                  <a:pt x="289" y="442"/>
                </a:lnTo>
                <a:lnTo>
                  <a:pt x="288" y="443"/>
                </a:lnTo>
                <a:lnTo>
                  <a:pt x="279" y="444"/>
                </a:lnTo>
                <a:lnTo>
                  <a:pt x="275" y="447"/>
                </a:lnTo>
                <a:lnTo>
                  <a:pt x="269" y="449"/>
                </a:lnTo>
                <a:lnTo>
                  <a:pt x="263" y="454"/>
                </a:lnTo>
                <a:lnTo>
                  <a:pt x="260" y="455"/>
                </a:lnTo>
                <a:lnTo>
                  <a:pt x="254" y="459"/>
                </a:lnTo>
                <a:lnTo>
                  <a:pt x="251" y="465"/>
                </a:lnTo>
                <a:lnTo>
                  <a:pt x="249" y="467"/>
                </a:lnTo>
                <a:lnTo>
                  <a:pt x="248" y="475"/>
                </a:lnTo>
                <a:lnTo>
                  <a:pt x="246" y="475"/>
                </a:lnTo>
                <a:lnTo>
                  <a:pt x="245" y="471"/>
                </a:lnTo>
                <a:lnTo>
                  <a:pt x="247" y="468"/>
                </a:lnTo>
                <a:lnTo>
                  <a:pt x="242" y="461"/>
                </a:lnTo>
                <a:lnTo>
                  <a:pt x="241" y="466"/>
                </a:lnTo>
                <a:lnTo>
                  <a:pt x="241" y="469"/>
                </a:lnTo>
                <a:lnTo>
                  <a:pt x="237" y="469"/>
                </a:lnTo>
                <a:lnTo>
                  <a:pt x="234" y="466"/>
                </a:lnTo>
                <a:lnTo>
                  <a:pt x="229" y="451"/>
                </a:lnTo>
                <a:lnTo>
                  <a:pt x="218" y="441"/>
                </a:lnTo>
                <a:lnTo>
                  <a:pt x="221" y="424"/>
                </a:lnTo>
                <a:lnTo>
                  <a:pt x="221" y="421"/>
                </a:lnTo>
                <a:lnTo>
                  <a:pt x="217" y="420"/>
                </a:lnTo>
                <a:lnTo>
                  <a:pt x="205" y="421"/>
                </a:lnTo>
                <a:lnTo>
                  <a:pt x="200" y="423"/>
                </a:lnTo>
                <a:lnTo>
                  <a:pt x="197" y="430"/>
                </a:lnTo>
                <a:lnTo>
                  <a:pt x="189" y="432"/>
                </a:lnTo>
                <a:lnTo>
                  <a:pt x="181" y="453"/>
                </a:lnTo>
                <a:lnTo>
                  <a:pt x="183" y="455"/>
                </a:lnTo>
                <a:lnTo>
                  <a:pt x="185" y="463"/>
                </a:lnTo>
                <a:lnTo>
                  <a:pt x="189" y="466"/>
                </a:lnTo>
                <a:lnTo>
                  <a:pt x="192" y="469"/>
                </a:lnTo>
                <a:lnTo>
                  <a:pt x="193" y="472"/>
                </a:lnTo>
                <a:lnTo>
                  <a:pt x="192" y="475"/>
                </a:lnTo>
                <a:lnTo>
                  <a:pt x="183" y="481"/>
                </a:lnTo>
                <a:lnTo>
                  <a:pt x="179" y="483"/>
                </a:lnTo>
                <a:lnTo>
                  <a:pt x="175" y="484"/>
                </a:lnTo>
                <a:lnTo>
                  <a:pt x="171" y="478"/>
                </a:lnTo>
                <a:lnTo>
                  <a:pt x="168" y="475"/>
                </a:lnTo>
                <a:lnTo>
                  <a:pt x="158" y="477"/>
                </a:lnTo>
                <a:lnTo>
                  <a:pt x="152" y="474"/>
                </a:lnTo>
                <a:lnTo>
                  <a:pt x="145" y="471"/>
                </a:lnTo>
                <a:lnTo>
                  <a:pt x="141" y="472"/>
                </a:lnTo>
                <a:lnTo>
                  <a:pt x="134" y="472"/>
                </a:lnTo>
                <a:lnTo>
                  <a:pt x="129" y="471"/>
                </a:lnTo>
                <a:lnTo>
                  <a:pt x="127" y="469"/>
                </a:lnTo>
                <a:lnTo>
                  <a:pt x="122" y="475"/>
                </a:lnTo>
                <a:lnTo>
                  <a:pt x="121" y="490"/>
                </a:lnTo>
                <a:lnTo>
                  <a:pt x="119" y="492"/>
                </a:lnTo>
                <a:lnTo>
                  <a:pt x="115" y="486"/>
                </a:lnTo>
                <a:lnTo>
                  <a:pt x="114" y="485"/>
                </a:lnTo>
                <a:lnTo>
                  <a:pt x="114" y="480"/>
                </a:lnTo>
                <a:lnTo>
                  <a:pt x="111" y="479"/>
                </a:lnTo>
                <a:lnTo>
                  <a:pt x="108" y="485"/>
                </a:lnTo>
                <a:lnTo>
                  <a:pt x="105" y="486"/>
                </a:lnTo>
                <a:lnTo>
                  <a:pt x="101" y="483"/>
                </a:lnTo>
                <a:lnTo>
                  <a:pt x="99" y="485"/>
                </a:lnTo>
                <a:lnTo>
                  <a:pt x="95" y="486"/>
                </a:lnTo>
                <a:lnTo>
                  <a:pt x="91" y="484"/>
                </a:lnTo>
                <a:lnTo>
                  <a:pt x="83" y="474"/>
                </a:lnTo>
                <a:lnTo>
                  <a:pt x="78" y="472"/>
                </a:lnTo>
                <a:lnTo>
                  <a:pt x="68" y="472"/>
                </a:lnTo>
                <a:lnTo>
                  <a:pt x="62" y="472"/>
                </a:lnTo>
                <a:lnTo>
                  <a:pt x="59" y="468"/>
                </a:lnTo>
                <a:lnTo>
                  <a:pt x="45" y="460"/>
                </a:lnTo>
                <a:lnTo>
                  <a:pt x="44" y="454"/>
                </a:lnTo>
                <a:lnTo>
                  <a:pt x="42" y="451"/>
                </a:lnTo>
                <a:lnTo>
                  <a:pt x="37" y="448"/>
                </a:lnTo>
                <a:lnTo>
                  <a:pt x="27" y="445"/>
                </a:lnTo>
                <a:lnTo>
                  <a:pt x="23" y="442"/>
                </a:lnTo>
                <a:lnTo>
                  <a:pt x="21" y="435"/>
                </a:lnTo>
                <a:lnTo>
                  <a:pt x="20" y="432"/>
                </a:lnTo>
                <a:lnTo>
                  <a:pt x="17" y="431"/>
                </a:lnTo>
                <a:lnTo>
                  <a:pt x="13" y="430"/>
                </a:lnTo>
                <a:lnTo>
                  <a:pt x="0" y="417"/>
                </a:lnTo>
                <a:close/>
              </a:path>
            </a:pathLst>
          </a:custGeom>
          <a:solidFill>
            <a:srgbClr val="00FF99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Freeform 79"/>
          <p:cNvSpPr>
            <a:spLocks noChangeAspect="1"/>
          </p:cNvSpPr>
          <p:nvPr/>
        </p:nvSpPr>
        <p:spPr bwMode="auto">
          <a:xfrm>
            <a:off x="10128407" y="8930826"/>
            <a:ext cx="494674" cy="289461"/>
          </a:xfrm>
          <a:custGeom>
            <a:avLst/>
            <a:gdLst>
              <a:gd name="T0" fmla="*/ 17 w 167"/>
              <a:gd name="T1" fmla="*/ 14 h 98"/>
              <a:gd name="T2" fmla="*/ 24 w 167"/>
              <a:gd name="T3" fmla="*/ 16 h 98"/>
              <a:gd name="T4" fmla="*/ 38 w 167"/>
              <a:gd name="T5" fmla="*/ 14 h 98"/>
              <a:gd name="T6" fmla="*/ 47 w 167"/>
              <a:gd name="T7" fmla="*/ 17 h 98"/>
              <a:gd name="T8" fmla="*/ 62 w 167"/>
              <a:gd name="T9" fmla="*/ 13 h 98"/>
              <a:gd name="T10" fmla="*/ 77 w 167"/>
              <a:gd name="T11" fmla="*/ 2 h 98"/>
              <a:gd name="T12" fmla="*/ 87 w 167"/>
              <a:gd name="T13" fmla="*/ 0 h 98"/>
              <a:gd name="T14" fmla="*/ 87 w 167"/>
              <a:gd name="T15" fmla="*/ 11 h 98"/>
              <a:gd name="T16" fmla="*/ 96 w 167"/>
              <a:gd name="T17" fmla="*/ 12 h 98"/>
              <a:gd name="T18" fmla="*/ 102 w 167"/>
              <a:gd name="T19" fmla="*/ 14 h 98"/>
              <a:gd name="T20" fmla="*/ 111 w 167"/>
              <a:gd name="T21" fmla="*/ 18 h 98"/>
              <a:gd name="T22" fmla="*/ 116 w 167"/>
              <a:gd name="T23" fmla="*/ 19 h 98"/>
              <a:gd name="T24" fmla="*/ 123 w 167"/>
              <a:gd name="T25" fmla="*/ 28 h 98"/>
              <a:gd name="T26" fmla="*/ 131 w 167"/>
              <a:gd name="T27" fmla="*/ 30 h 98"/>
              <a:gd name="T28" fmla="*/ 131 w 167"/>
              <a:gd name="T29" fmla="*/ 40 h 98"/>
              <a:gd name="T30" fmla="*/ 132 w 167"/>
              <a:gd name="T31" fmla="*/ 46 h 98"/>
              <a:gd name="T32" fmla="*/ 144 w 167"/>
              <a:gd name="T33" fmla="*/ 44 h 98"/>
              <a:gd name="T34" fmla="*/ 152 w 167"/>
              <a:gd name="T35" fmla="*/ 47 h 98"/>
              <a:gd name="T36" fmla="*/ 154 w 167"/>
              <a:gd name="T37" fmla="*/ 58 h 98"/>
              <a:gd name="T38" fmla="*/ 161 w 167"/>
              <a:gd name="T39" fmla="*/ 58 h 98"/>
              <a:gd name="T40" fmla="*/ 167 w 167"/>
              <a:gd name="T41" fmla="*/ 61 h 98"/>
              <a:gd name="T42" fmla="*/ 162 w 167"/>
              <a:gd name="T43" fmla="*/ 73 h 98"/>
              <a:gd name="T44" fmla="*/ 154 w 167"/>
              <a:gd name="T45" fmla="*/ 73 h 98"/>
              <a:gd name="T46" fmla="*/ 144 w 167"/>
              <a:gd name="T47" fmla="*/ 72 h 98"/>
              <a:gd name="T48" fmla="*/ 135 w 167"/>
              <a:gd name="T49" fmla="*/ 76 h 98"/>
              <a:gd name="T50" fmla="*/ 135 w 167"/>
              <a:gd name="T51" fmla="*/ 83 h 98"/>
              <a:gd name="T52" fmla="*/ 128 w 167"/>
              <a:gd name="T53" fmla="*/ 90 h 98"/>
              <a:gd name="T54" fmla="*/ 122 w 167"/>
              <a:gd name="T55" fmla="*/ 91 h 98"/>
              <a:gd name="T56" fmla="*/ 114 w 167"/>
              <a:gd name="T57" fmla="*/ 85 h 98"/>
              <a:gd name="T58" fmla="*/ 112 w 167"/>
              <a:gd name="T59" fmla="*/ 82 h 98"/>
              <a:gd name="T60" fmla="*/ 101 w 167"/>
              <a:gd name="T61" fmla="*/ 88 h 98"/>
              <a:gd name="T62" fmla="*/ 90 w 167"/>
              <a:gd name="T63" fmla="*/ 98 h 98"/>
              <a:gd name="T64" fmla="*/ 81 w 167"/>
              <a:gd name="T65" fmla="*/ 94 h 98"/>
              <a:gd name="T66" fmla="*/ 75 w 167"/>
              <a:gd name="T67" fmla="*/ 91 h 98"/>
              <a:gd name="T68" fmla="*/ 63 w 167"/>
              <a:gd name="T69" fmla="*/ 83 h 98"/>
              <a:gd name="T70" fmla="*/ 53 w 167"/>
              <a:gd name="T71" fmla="*/ 70 h 98"/>
              <a:gd name="T72" fmla="*/ 48 w 167"/>
              <a:gd name="T73" fmla="*/ 65 h 98"/>
              <a:gd name="T74" fmla="*/ 41 w 167"/>
              <a:gd name="T75" fmla="*/ 50 h 98"/>
              <a:gd name="T76" fmla="*/ 36 w 167"/>
              <a:gd name="T77" fmla="*/ 44 h 98"/>
              <a:gd name="T78" fmla="*/ 34 w 167"/>
              <a:gd name="T79" fmla="*/ 41 h 98"/>
              <a:gd name="T80" fmla="*/ 12 w 167"/>
              <a:gd name="T81" fmla="*/ 42 h 98"/>
              <a:gd name="T82" fmla="*/ 8 w 167"/>
              <a:gd name="T83" fmla="*/ 35 h 98"/>
              <a:gd name="T84" fmla="*/ 5 w 167"/>
              <a:gd name="T85" fmla="*/ 26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7" h="98">
                <a:moveTo>
                  <a:pt x="0" y="23"/>
                </a:moveTo>
                <a:lnTo>
                  <a:pt x="17" y="14"/>
                </a:lnTo>
                <a:lnTo>
                  <a:pt x="21" y="14"/>
                </a:lnTo>
                <a:lnTo>
                  <a:pt x="24" y="16"/>
                </a:lnTo>
                <a:lnTo>
                  <a:pt x="30" y="17"/>
                </a:lnTo>
                <a:lnTo>
                  <a:pt x="38" y="14"/>
                </a:lnTo>
                <a:lnTo>
                  <a:pt x="44" y="17"/>
                </a:lnTo>
                <a:lnTo>
                  <a:pt x="47" y="17"/>
                </a:lnTo>
                <a:lnTo>
                  <a:pt x="58" y="16"/>
                </a:lnTo>
                <a:lnTo>
                  <a:pt x="62" y="13"/>
                </a:lnTo>
                <a:lnTo>
                  <a:pt x="66" y="10"/>
                </a:lnTo>
                <a:lnTo>
                  <a:pt x="77" y="2"/>
                </a:lnTo>
                <a:lnTo>
                  <a:pt x="82" y="2"/>
                </a:lnTo>
                <a:lnTo>
                  <a:pt x="87" y="0"/>
                </a:lnTo>
                <a:lnTo>
                  <a:pt x="83" y="8"/>
                </a:lnTo>
                <a:lnTo>
                  <a:pt x="87" y="11"/>
                </a:lnTo>
                <a:lnTo>
                  <a:pt x="93" y="11"/>
                </a:lnTo>
                <a:lnTo>
                  <a:pt x="96" y="12"/>
                </a:lnTo>
                <a:lnTo>
                  <a:pt x="99" y="14"/>
                </a:lnTo>
                <a:lnTo>
                  <a:pt x="102" y="14"/>
                </a:lnTo>
                <a:lnTo>
                  <a:pt x="106" y="13"/>
                </a:lnTo>
                <a:lnTo>
                  <a:pt x="111" y="18"/>
                </a:lnTo>
                <a:lnTo>
                  <a:pt x="112" y="20"/>
                </a:lnTo>
                <a:lnTo>
                  <a:pt x="116" y="19"/>
                </a:lnTo>
                <a:lnTo>
                  <a:pt x="122" y="24"/>
                </a:lnTo>
                <a:lnTo>
                  <a:pt x="123" y="28"/>
                </a:lnTo>
                <a:lnTo>
                  <a:pt x="129" y="28"/>
                </a:lnTo>
                <a:lnTo>
                  <a:pt x="131" y="30"/>
                </a:lnTo>
                <a:lnTo>
                  <a:pt x="129" y="37"/>
                </a:lnTo>
                <a:lnTo>
                  <a:pt x="131" y="40"/>
                </a:lnTo>
                <a:lnTo>
                  <a:pt x="131" y="44"/>
                </a:lnTo>
                <a:lnTo>
                  <a:pt x="132" y="46"/>
                </a:lnTo>
                <a:lnTo>
                  <a:pt x="138" y="46"/>
                </a:lnTo>
                <a:lnTo>
                  <a:pt x="144" y="44"/>
                </a:lnTo>
                <a:lnTo>
                  <a:pt x="148" y="44"/>
                </a:lnTo>
                <a:lnTo>
                  <a:pt x="152" y="47"/>
                </a:lnTo>
                <a:lnTo>
                  <a:pt x="154" y="52"/>
                </a:lnTo>
                <a:lnTo>
                  <a:pt x="154" y="58"/>
                </a:lnTo>
                <a:lnTo>
                  <a:pt x="158" y="60"/>
                </a:lnTo>
                <a:lnTo>
                  <a:pt x="161" y="58"/>
                </a:lnTo>
                <a:lnTo>
                  <a:pt x="166" y="60"/>
                </a:lnTo>
                <a:lnTo>
                  <a:pt x="167" y="61"/>
                </a:lnTo>
                <a:lnTo>
                  <a:pt x="167" y="66"/>
                </a:lnTo>
                <a:lnTo>
                  <a:pt x="162" y="73"/>
                </a:lnTo>
                <a:lnTo>
                  <a:pt x="159" y="76"/>
                </a:lnTo>
                <a:lnTo>
                  <a:pt x="154" y="73"/>
                </a:lnTo>
                <a:lnTo>
                  <a:pt x="149" y="74"/>
                </a:lnTo>
                <a:lnTo>
                  <a:pt x="144" y="72"/>
                </a:lnTo>
                <a:lnTo>
                  <a:pt x="138" y="73"/>
                </a:lnTo>
                <a:lnTo>
                  <a:pt x="135" y="76"/>
                </a:lnTo>
                <a:lnTo>
                  <a:pt x="135" y="79"/>
                </a:lnTo>
                <a:lnTo>
                  <a:pt x="135" y="83"/>
                </a:lnTo>
                <a:lnTo>
                  <a:pt x="131" y="84"/>
                </a:lnTo>
                <a:lnTo>
                  <a:pt x="128" y="90"/>
                </a:lnTo>
                <a:lnTo>
                  <a:pt x="125" y="91"/>
                </a:lnTo>
                <a:lnTo>
                  <a:pt x="122" y="91"/>
                </a:lnTo>
                <a:lnTo>
                  <a:pt x="120" y="89"/>
                </a:lnTo>
                <a:lnTo>
                  <a:pt x="114" y="85"/>
                </a:lnTo>
                <a:lnTo>
                  <a:pt x="114" y="83"/>
                </a:lnTo>
                <a:lnTo>
                  <a:pt x="112" y="82"/>
                </a:lnTo>
                <a:lnTo>
                  <a:pt x="104" y="85"/>
                </a:lnTo>
                <a:lnTo>
                  <a:pt x="101" y="88"/>
                </a:lnTo>
                <a:lnTo>
                  <a:pt x="101" y="91"/>
                </a:lnTo>
                <a:lnTo>
                  <a:pt x="90" y="98"/>
                </a:lnTo>
                <a:lnTo>
                  <a:pt x="82" y="97"/>
                </a:lnTo>
                <a:lnTo>
                  <a:pt x="81" y="94"/>
                </a:lnTo>
                <a:lnTo>
                  <a:pt x="78" y="92"/>
                </a:lnTo>
                <a:lnTo>
                  <a:pt x="75" y="91"/>
                </a:lnTo>
                <a:lnTo>
                  <a:pt x="64" y="85"/>
                </a:lnTo>
                <a:lnTo>
                  <a:pt x="63" y="83"/>
                </a:lnTo>
                <a:lnTo>
                  <a:pt x="54" y="76"/>
                </a:lnTo>
                <a:lnTo>
                  <a:pt x="53" y="70"/>
                </a:lnTo>
                <a:lnTo>
                  <a:pt x="52" y="67"/>
                </a:lnTo>
                <a:lnTo>
                  <a:pt x="48" y="65"/>
                </a:lnTo>
                <a:lnTo>
                  <a:pt x="46" y="61"/>
                </a:lnTo>
                <a:lnTo>
                  <a:pt x="41" y="50"/>
                </a:lnTo>
                <a:lnTo>
                  <a:pt x="39" y="49"/>
                </a:lnTo>
                <a:lnTo>
                  <a:pt x="36" y="44"/>
                </a:lnTo>
                <a:lnTo>
                  <a:pt x="35" y="42"/>
                </a:lnTo>
                <a:lnTo>
                  <a:pt x="34" y="41"/>
                </a:lnTo>
                <a:lnTo>
                  <a:pt x="23" y="46"/>
                </a:lnTo>
                <a:lnTo>
                  <a:pt x="12" y="42"/>
                </a:lnTo>
                <a:lnTo>
                  <a:pt x="12" y="41"/>
                </a:lnTo>
                <a:lnTo>
                  <a:pt x="8" y="35"/>
                </a:lnTo>
                <a:lnTo>
                  <a:pt x="8" y="26"/>
                </a:lnTo>
                <a:lnTo>
                  <a:pt x="5" y="26"/>
                </a:lnTo>
                <a:lnTo>
                  <a:pt x="0" y="23"/>
                </a:lnTo>
                <a:close/>
              </a:path>
            </a:pathLst>
          </a:custGeom>
          <a:solidFill>
            <a:srgbClr val="FF6699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Freeform 80"/>
          <p:cNvSpPr>
            <a:spLocks noChangeAspect="1"/>
          </p:cNvSpPr>
          <p:nvPr/>
        </p:nvSpPr>
        <p:spPr bwMode="auto">
          <a:xfrm>
            <a:off x="7744567" y="3786599"/>
            <a:ext cx="1814532" cy="2690235"/>
          </a:xfrm>
          <a:custGeom>
            <a:avLst/>
            <a:gdLst>
              <a:gd name="T0" fmla="*/ 578 w 612"/>
              <a:gd name="T1" fmla="*/ 365 h 909"/>
              <a:gd name="T2" fmla="*/ 532 w 612"/>
              <a:gd name="T3" fmla="*/ 417 h 909"/>
              <a:gd name="T4" fmla="*/ 474 w 612"/>
              <a:gd name="T5" fmla="*/ 443 h 909"/>
              <a:gd name="T6" fmla="*/ 471 w 612"/>
              <a:gd name="T7" fmla="*/ 479 h 909"/>
              <a:gd name="T8" fmla="*/ 483 w 612"/>
              <a:gd name="T9" fmla="*/ 467 h 909"/>
              <a:gd name="T10" fmla="*/ 510 w 612"/>
              <a:gd name="T11" fmla="*/ 525 h 909"/>
              <a:gd name="T12" fmla="*/ 476 w 612"/>
              <a:gd name="T13" fmla="*/ 543 h 909"/>
              <a:gd name="T14" fmla="*/ 447 w 612"/>
              <a:gd name="T15" fmla="*/ 560 h 909"/>
              <a:gd name="T16" fmla="*/ 426 w 612"/>
              <a:gd name="T17" fmla="*/ 623 h 909"/>
              <a:gd name="T18" fmla="*/ 452 w 612"/>
              <a:gd name="T19" fmla="*/ 666 h 909"/>
              <a:gd name="T20" fmla="*/ 464 w 612"/>
              <a:gd name="T21" fmla="*/ 702 h 909"/>
              <a:gd name="T22" fmla="*/ 498 w 612"/>
              <a:gd name="T23" fmla="*/ 730 h 909"/>
              <a:gd name="T24" fmla="*/ 500 w 612"/>
              <a:gd name="T25" fmla="*/ 741 h 909"/>
              <a:gd name="T26" fmla="*/ 521 w 612"/>
              <a:gd name="T27" fmla="*/ 771 h 909"/>
              <a:gd name="T28" fmla="*/ 558 w 612"/>
              <a:gd name="T29" fmla="*/ 786 h 909"/>
              <a:gd name="T30" fmla="*/ 531 w 612"/>
              <a:gd name="T31" fmla="*/ 797 h 909"/>
              <a:gd name="T32" fmla="*/ 467 w 612"/>
              <a:gd name="T33" fmla="*/ 804 h 909"/>
              <a:gd name="T34" fmla="*/ 476 w 612"/>
              <a:gd name="T35" fmla="*/ 846 h 909"/>
              <a:gd name="T36" fmla="*/ 473 w 612"/>
              <a:gd name="T37" fmla="*/ 878 h 909"/>
              <a:gd name="T38" fmla="*/ 472 w 612"/>
              <a:gd name="T39" fmla="*/ 905 h 909"/>
              <a:gd name="T40" fmla="*/ 461 w 612"/>
              <a:gd name="T41" fmla="*/ 902 h 909"/>
              <a:gd name="T42" fmla="*/ 440 w 612"/>
              <a:gd name="T43" fmla="*/ 905 h 909"/>
              <a:gd name="T44" fmla="*/ 396 w 612"/>
              <a:gd name="T45" fmla="*/ 860 h 909"/>
              <a:gd name="T46" fmla="*/ 366 w 612"/>
              <a:gd name="T47" fmla="*/ 869 h 909"/>
              <a:gd name="T48" fmla="*/ 352 w 612"/>
              <a:gd name="T49" fmla="*/ 857 h 909"/>
              <a:gd name="T50" fmla="*/ 348 w 612"/>
              <a:gd name="T51" fmla="*/ 844 h 909"/>
              <a:gd name="T52" fmla="*/ 334 w 612"/>
              <a:gd name="T53" fmla="*/ 845 h 909"/>
              <a:gd name="T54" fmla="*/ 311 w 612"/>
              <a:gd name="T55" fmla="*/ 830 h 909"/>
              <a:gd name="T56" fmla="*/ 273 w 612"/>
              <a:gd name="T57" fmla="*/ 819 h 909"/>
              <a:gd name="T58" fmla="*/ 189 w 612"/>
              <a:gd name="T59" fmla="*/ 819 h 909"/>
              <a:gd name="T60" fmla="*/ 171 w 612"/>
              <a:gd name="T61" fmla="*/ 854 h 909"/>
              <a:gd name="T62" fmla="*/ 144 w 612"/>
              <a:gd name="T63" fmla="*/ 873 h 909"/>
              <a:gd name="T64" fmla="*/ 100 w 612"/>
              <a:gd name="T65" fmla="*/ 870 h 909"/>
              <a:gd name="T66" fmla="*/ 77 w 612"/>
              <a:gd name="T67" fmla="*/ 833 h 909"/>
              <a:gd name="T68" fmla="*/ 53 w 612"/>
              <a:gd name="T69" fmla="*/ 802 h 909"/>
              <a:gd name="T70" fmla="*/ 58 w 612"/>
              <a:gd name="T71" fmla="*/ 780 h 909"/>
              <a:gd name="T72" fmla="*/ 62 w 612"/>
              <a:gd name="T73" fmla="*/ 758 h 909"/>
              <a:gd name="T74" fmla="*/ 70 w 612"/>
              <a:gd name="T75" fmla="*/ 720 h 909"/>
              <a:gd name="T76" fmla="*/ 78 w 612"/>
              <a:gd name="T77" fmla="*/ 680 h 909"/>
              <a:gd name="T78" fmla="*/ 65 w 612"/>
              <a:gd name="T79" fmla="*/ 581 h 909"/>
              <a:gd name="T80" fmla="*/ 6 w 612"/>
              <a:gd name="T81" fmla="*/ 398 h 909"/>
              <a:gd name="T82" fmla="*/ 165 w 612"/>
              <a:gd name="T83" fmla="*/ 106 h 909"/>
              <a:gd name="T84" fmla="*/ 251 w 612"/>
              <a:gd name="T85" fmla="*/ 0 h 909"/>
              <a:gd name="T86" fmla="*/ 302 w 612"/>
              <a:gd name="T87" fmla="*/ 12 h 909"/>
              <a:gd name="T88" fmla="*/ 382 w 612"/>
              <a:gd name="T89" fmla="*/ 23 h 909"/>
              <a:gd name="T90" fmla="*/ 420 w 612"/>
              <a:gd name="T91" fmla="*/ 64 h 909"/>
              <a:gd name="T92" fmla="*/ 476 w 612"/>
              <a:gd name="T93" fmla="*/ 111 h 909"/>
              <a:gd name="T94" fmla="*/ 544 w 612"/>
              <a:gd name="T95" fmla="*/ 237 h 909"/>
              <a:gd name="T96" fmla="*/ 593 w 612"/>
              <a:gd name="T97" fmla="*/ 321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12" h="909">
                <a:moveTo>
                  <a:pt x="612" y="347"/>
                </a:moveTo>
                <a:lnTo>
                  <a:pt x="600" y="360"/>
                </a:lnTo>
                <a:lnTo>
                  <a:pt x="593" y="374"/>
                </a:lnTo>
                <a:lnTo>
                  <a:pt x="578" y="365"/>
                </a:lnTo>
                <a:lnTo>
                  <a:pt x="567" y="354"/>
                </a:lnTo>
                <a:lnTo>
                  <a:pt x="544" y="364"/>
                </a:lnTo>
                <a:lnTo>
                  <a:pt x="534" y="398"/>
                </a:lnTo>
                <a:lnTo>
                  <a:pt x="532" y="417"/>
                </a:lnTo>
                <a:lnTo>
                  <a:pt x="508" y="424"/>
                </a:lnTo>
                <a:lnTo>
                  <a:pt x="489" y="426"/>
                </a:lnTo>
                <a:lnTo>
                  <a:pt x="484" y="430"/>
                </a:lnTo>
                <a:lnTo>
                  <a:pt x="474" y="443"/>
                </a:lnTo>
                <a:lnTo>
                  <a:pt x="462" y="449"/>
                </a:lnTo>
                <a:lnTo>
                  <a:pt x="461" y="455"/>
                </a:lnTo>
                <a:lnTo>
                  <a:pt x="464" y="480"/>
                </a:lnTo>
                <a:lnTo>
                  <a:pt x="471" y="479"/>
                </a:lnTo>
                <a:lnTo>
                  <a:pt x="476" y="482"/>
                </a:lnTo>
                <a:lnTo>
                  <a:pt x="482" y="477"/>
                </a:lnTo>
                <a:lnTo>
                  <a:pt x="482" y="467"/>
                </a:lnTo>
                <a:lnTo>
                  <a:pt x="483" y="467"/>
                </a:lnTo>
                <a:lnTo>
                  <a:pt x="496" y="474"/>
                </a:lnTo>
                <a:lnTo>
                  <a:pt x="502" y="473"/>
                </a:lnTo>
                <a:lnTo>
                  <a:pt x="508" y="478"/>
                </a:lnTo>
                <a:lnTo>
                  <a:pt x="510" y="525"/>
                </a:lnTo>
                <a:lnTo>
                  <a:pt x="503" y="528"/>
                </a:lnTo>
                <a:lnTo>
                  <a:pt x="497" y="549"/>
                </a:lnTo>
                <a:lnTo>
                  <a:pt x="489" y="552"/>
                </a:lnTo>
                <a:lnTo>
                  <a:pt x="476" y="543"/>
                </a:lnTo>
                <a:lnTo>
                  <a:pt x="467" y="544"/>
                </a:lnTo>
                <a:lnTo>
                  <a:pt x="464" y="549"/>
                </a:lnTo>
                <a:lnTo>
                  <a:pt x="458" y="555"/>
                </a:lnTo>
                <a:lnTo>
                  <a:pt x="447" y="560"/>
                </a:lnTo>
                <a:lnTo>
                  <a:pt x="423" y="588"/>
                </a:lnTo>
                <a:lnTo>
                  <a:pt x="411" y="596"/>
                </a:lnTo>
                <a:lnTo>
                  <a:pt x="418" y="612"/>
                </a:lnTo>
                <a:lnTo>
                  <a:pt x="426" y="623"/>
                </a:lnTo>
                <a:lnTo>
                  <a:pt x="428" y="633"/>
                </a:lnTo>
                <a:lnTo>
                  <a:pt x="447" y="639"/>
                </a:lnTo>
                <a:lnTo>
                  <a:pt x="454" y="658"/>
                </a:lnTo>
                <a:lnTo>
                  <a:pt x="452" y="666"/>
                </a:lnTo>
                <a:lnTo>
                  <a:pt x="462" y="671"/>
                </a:lnTo>
                <a:lnTo>
                  <a:pt x="454" y="694"/>
                </a:lnTo>
                <a:lnTo>
                  <a:pt x="456" y="696"/>
                </a:lnTo>
                <a:lnTo>
                  <a:pt x="464" y="702"/>
                </a:lnTo>
                <a:lnTo>
                  <a:pt x="465" y="705"/>
                </a:lnTo>
                <a:lnTo>
                  <a:pt x="480" y="723"/>
                </a:lnTo>
                <a:lnTo>
                  <a:pt x="495" y="731"/>
                </a:lnTo>
                <a:lnTo>
                  <a:pt x="498" y="730"/>
                </a:lnTo>
                <a:lnTo>
                  <a:pt x="504" y="731"/>
                </a:lnTo>
                <a:lnTo>
                  <a:pt x="509" y="738"/>
                </a:lnTo>
                <a:lnTo>
                  <a:pt x="510" y="742"/>
                </a:lnTo>
                <a:lnTo>
                  <a:pt x="500" y="741"/>
                </a:lnTo>
                <a:lnTo>
                  <a:pt x="497" y="749"/>
                </a:lnTo>
                <a:lnTo>
                  <a:pt x="501" y="754"/>
                </a:lnTo>
                <a:lnTo>
                  <a:pt x="524" y="764"/>
                </a:lnTo>
                <a:lnTo>
                  <a:pt x="521" y="771"/>
                </a:lnTo>
                <a:lnTo>
                  <a:pt x="545" y="777"/>
                </a:lnTo>
                <a:lnTo>
                  <a:pt x="550" y="774"/>
                </a:lnTo>
                <a:lnTo>
                  <a:pt x="558" y="780"/>
                </a:lnTo>
                <a:lnTo>
                  <a:pt x="558" y="786"/>
                </a:lnTo>
                <a:lnTo>
                  <a:pt x="552" y="794"/>
                </a:lnTo>
                <a:lnTo>
                  <a:pt x="539" y="796"/>
                </a:lnTo>
                <a:lnTo>
                  <a:pt x="532" y="796"/>
                </a:lnTo>
                <a:lnTo>
                  <a:pt x="531" y="797"/>
                </a:lnTo>
                <a:lnTo>
                  <a:pt x="508" y="794"/>
                </a:lnTo>
                <a:lnTo>
                  <a:pt x="496" y="786"/>
                </a:lnTo>
                <a:lnTo>
                  <a:pt x="474" y="797"/>
                </a:lnTo>
                <a:lnTo>
                  <a:pt x="467" y="804"/>
                </a:lnTo>
                <a:lnTo>
                  <a:pt x="466" y="816"/>
                </a:lnTo>
                <a:lnTo>
                  <a:pt x="466" y="831"/>
                </a:lnTo>
                <a:lnTo>
                  <a:pt x="477" y="836"/>
                </a:lnTo>
                <a:lnTo>
                  <a:pt x="476" y="846"/>
                </a:lnTo>
                <a:lnTo>
                  <a:pt x="471" y="851"/>
                </a:lnTo>
                <a:lnTo>
                  <a:pt x="468" y="856"/>
                </a:lnTo>
                <a:lnTo>
                  <a:pt x="467" y="862"/>
                </a:lnTo>
                <a:lnTo>
                  <a:pt x="473" y="878"/>
                </a:lnTo>
                <a:lnTo>
                  <a:pt x="473" y="884"/>
                </a:lnTo>
                <a:lnTo>
                  <a:pt x="474" y="890"/>
                </a:lnTo>
                <a:lnTo>
                  <a:pt x="476" y="894"/>
                </a:lnTo>
                <a:lnTo>
                  <a:pt x="472" y="905"/>
                </a:lnTo>
                <a:lnTo>
                  <a:pt x="467" y="909"/>
                </a:lnTo>
                <a:lnTo>
                  <a:pt x="466" y="908"/>
                </a:lnTo>
                <a:lnTo>
                  <a:pt x="465" y="904"/>
                </a:lnTo>
                <a:lnTo>
                  <a:pt x="461" y="902"/>
                </a:lnTo>
                <a:lnTo>
                  <a:pt x="459" y="898"/>
                </a:lnTo>
                <a:lnTo>
                  <a:pt x="453" y="902"/>
                </a:lnTo>
                <a:lnTo>
                  <a:pt x="449" y="906"/>
                </a:lnTo>
                <a:lnTo>
                  <a:pt x="440" y="905"/>
                </a:lnTo>
                <a:lnTo>
                  <a:pt x="426" y="897"/>
                </a:lnTo>
                <a:lnTo>
                  <a:pt x="411" y="874"/>
                </a:lnTo>
                <a:lnTo>
                  <a:pt x="400" y="860"/>
                </a:lnTo>
                <a:lnTo>
                  <a:pt x="396" y="860"/>
                </a:lnTo>
                <a:lnTo>
                  <a:pt x="394" y="861"/>
                </a:lnTo>
                <a:lnTo>
                  <a:pt x="377" y="863"/>
                </a:lnTo>
                <a:lnTo>
                  <a:pt x="371" y="864"/>
                </a:lnTo>
                <a:lnTo>
                  <a:pt x="366" y="869"/>
                </a:lnTo>
                <a:lnTo>
                  <a:pt x="360" y="867"/>
                </a:lnTo>
                <a:lnTo>
                  <a:pt x="356" y="866"/>
                </a:lnTo>
                <a:lnTo>
                  <a:pt x="352" y="862"/>
                </a:lnTo>
                <a:lnTo>
                  <a:pt x="352" y="857"/>
                </a:lnTo>
                <a:lnTo>
                  <a:pt x="352" y="851"/>
                </a:lnTo>
                <a:lnTo>
                  <a:pt x="350" y="849"/>
                </a:lnTo>
                <a:lnTo>
                  <a:pt x="350" y="845"/>
                </a:lnTo>
                <a:lnTo>
                  <a:pt x="348" y="844"/>
                </a:lnTo>
                <a:lnTo>
                  <a:pt x="342" y="846"/>
                </a:lnTo>
                <a:lnTo>
                  <a:pt x="338" y="848"/>
                </a:lnTo>
                <a:lnTo>
                  <a:pt x="335" y="848"/>
                </a:lnTo>
                <a:lnTo>
                  <a:pt x="334" y="845"/>
                </a:lnTo>
                <a:lnTo>
                  <a:pt x="330" y="838"/>
                </a:lnTo>
                <a:lnTo>
                  <a:pt x="330" y="834"/>
                </a:lnTo>
                <a:lnTo>
                  <a:pt x="322" y="830"/>
                </a:lnTo>
                <a:lnTo>
                  <a:pt x="311" y="830"/>
                </a:lnTo>
                <a:lnTo>
                  <a:pt x="296" y="822"/>
                </a:lnTo>
                <a:lnTo>
                  <a:pt x="288" y="822"/>
                </a:lnTo>
                <a:lnTo>
                  <a:pt x="281" y="820"/>
                </a:lnTo>
                <a:lnTo>
                  <a:pt x="273" y="819"/>
                </a:lnTo>
                <a:lnTo>
                  <a:pt x="262" y="815"/>
                </a:lnTo>
                <a:lnTo>
                  <a:pt x="238" y="810"/>
                </a:lnTo>
                <a:lnTo>
                  <a:pt x="197" y="816"/>
                </a:lnTo>
                <a:lnTo>
                  <a:pt x="189" y="819"/>
                </a:lnTo>
                <a:lnTo>
                  <a:pt x="182" y="821"/>
                </a:lnTo>
                <a:lnTo>
                  <a:pt x="176" y="836"/>
                </a:lnTo>
                <a:lnTo>
                  <a:pt x="176" y="842"/>
                </a:lnTo>
                <a:lnTo>
                  <a:pt x="171" y="854"/>
                </a:lnTo>
                <a:lnTo>
                  <a:pt x="164" y="869"/>
                </a:lnTo>
                <a:lnTo>
                  <a:pt x="156" y="881"/>
                </a:lnTo>
                <a:lnTo>
                  <a:pt x="152" y="874"/>
                </a:lnTo>
                <a:lnTo>
                  <a:pt x="144" y="873"/>
                </a:lnTo>
                <a:lnTo>
                  <a:pt x="135" y="867"/>
                </a:lnTo>
                <a:lnTo>
                  <a:pt x="123" y="869"/>
                </a:lnTo>
                <a:lnTo>
                  <a:pt x="104" y="870"/>
                </a:lnTo>
                <a:lnTo>
                  <a:pt x="100" y="870"/>
                </a:lnTo>
                <a:lnTo>
                  <a:pt x="98" y="867"/>
                </a:lnTo>
                <a:lnTo>
                  <a:pt x="88" y="857"/>
                </a:lnTo>
                <a:lnTo>
                  <a:pt x="81" y="839"/>
                </a:lnTo>
                <a:lnTo>
                  <a:pt x="77" y="833"/>
                </a:lnTo>
                <a:lnTo>
                  <a:pt x="72" y="824"/>
                </a:lnTo>
                <a:lnTo>
                  <a:pt x="65" y="818"/>
                </a:lnTo>
                <a:lnTo>
                  <a:pt x="58" y="807"/>
                </a:lnTo>
                <a:lnTo>
                  <a:pt x="53" y="802"/>
                </a:lnTo>
                <a:lnTo>
                  <a:pt x="51" y="798"/>
                </a:lnTo>
                <a:lnTo>
                  <a:pt x="51" y="791"/>
                </a:lnTo>
                <a:lnTo>
                  <a:pt x="53" y="785"/>
                </a:lnTo>
                <a:lnTo>
                  <a:pt x="58" y="780"/>
                </a:lnTo>
                <a:lnTo>
                  <a:pt x="68" y="780"/>
                </a:lnTo>
                <a:lnTo>
                  <a:pt x="70" y="779"/>
                </a:lnTo>
                <a:lnTo>
                  <a:pt x="70" y="773"/>
                </a:lnTo>
                <a:lnTo>
                  <a:pt x="62" y="758"/>
                </a:lnTo>
                <a:lnTo>
                  <a:pt x="59" y="755"/>
                </a:lnTo>
                <a:lnTo>
                  <a:pt x="57" y="752"/>
                </a:lnTo>
                <a:lnTo>
                  <a:pt x="57" y="747"/>
                </a:lnTo>
                <a:lnTo>
                  <a:pt x="70" y="720"/>
                </a:lnTo>
                <a:lnTo>
                  <a:pt x="75" y="713"/>
                </a:lnTo>
                <a:lnTo>
                  <a:pt x="81" y="702"/>
                </a:lnTo>
                <a:lnTo>
                  <a:pt x="78" y="692"/>
                </a:lnTo>
                <a:lnTo>
                  <a:pt x="78" y="680"/>
                </a:lnTo>
                <a:lnTo>
                  <a:pt x="76" y="654"/>
                </a:lnTo>
                <a:lnTo>
                  <a:pt x="87" y="628"/>
                </a:lnTo>
                <a:lnTo>
                  <a:pt x="88" y="615"/>
                </a:lnTo>
                <a:lnTo>
                  <a:pt x="65" y="581"/>
                </a:lnTo>
                <a:lnTo>
                  <a:pt x="57" y="568"/>
                </a:lnTo>
                <a:lnTo>
                  <a:pt x="44" y="557"/>
                </a:lnTo>
                <a:lnTo>
                  <a:pt x="40" y="534"/>
                </a:lnTo>
                <a:lnTo>
                  <a:pt x="6" y="398"/>
                </a:lnTo>
                <a:lnTo>
                  <a:pt x="0" y="359"/>
                </a:lnTo>
                <a:lnTo>
                  <a:pt x="125" y="152"/>
                </a:lnTo>
                <a:lnTo>
                  <a:pt x="134" y="136"/>
                </a:lnTo>
                <a:lnTo>
                  <a:pt x="165" y="106"/>
                </a:lnTo>
                <a:lnTo>
                  <a:pt x="185" y="47"/>
                </a:lnTo>
                <a:lnTo>
                  <a:pt x="209" y="22"/>
                </a:lnTo>
                <a:lnTo>
                  <a:pt x="219" y="22"/>
                </a:lnTo>
                <a:lnTo>
                  <a:pt x="251" y="0"/>
                </a:lnTo>
                <a:lnTo>
                  <a:pt x="291" y="17"/>
                </a:lnTo>
                <a:lnTo>
                  <a:pt x="292" y="14"/>
                </a:lnTo>
                <a:lnTo>
                  <a:pt x="300" y="15"/>
                </a:lnTo>
                <a:lnTo>
                  <a:pt x="302" y="12"/>
                </a:lnTo>
                <a:lnTo>
                  <a:pt x="334" y="18"/>
                </a:lnTo>
                <a:lnTo>
                  <a:pt x="366" y="18"/>
                </a:lnTo>
                <a:lnTo>
                  <a:pt x="366" y="22"/>
                </a:lnTo>
                <a:lnTo>
                  <a:pt x="382" y="23"/>
                </a:lnTo>
                <a:lnTo>
                  <a:pt x="400" y="45"/>
                </a:lnTo>
                <a:lnTo>
                  <a:pt x="405" y="45"/>
                </a:lnTo>
                <a:lnTo>
                  <a:pt x="408" y="63"/>
                </a:lnTo>
                <a:lnTo>
                  <a:pt x="420" y="64"/>
                </a:lnTo>
                <a:lnTo>
                  <a:pt x="425" y="71"/>
                </a:lnTo>
                <a:lnTo>
                  <a:pt x="437" y="74"/>
                </a:lnTo>
                <a:lnTo>
                  <a:pt x="443" y="88"/>
                </a:lnTo>
                <a:lnTo>
                  <a:pt x="476" y="111"/>
                </a:lnTo>
                <a:lnTo>
                  <a:pt x="479" y="123"/>
                </a:lnTo>
                <a:lnTo>
                  <a:pt x="495" y="137"/>
                </a:lnTo>
                <a:lnTo>
                  <a:pt x="503" y="170"/>
                </a:lnTo>
                <a:lnTo>
                  <a:pt x="544" y="237"/>
                </a:lnTo>
                <a:lnTo>
                  <a:pt x="540" y="240"/>
                </a:lnTo>
                <a:lnTo>
                  <a:pt x="554" y="279"/>
                </a:lnTo>
                <a:lnTo>
                  <a:pt x="562" y="288"/>
                </a:lnTo>
                <a:lnTo>
                  <a:pt x="593" y="321"/>
                </a:lnTo>
                <a:lnTo>
                  <a:pt x="612" y="34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Freeform 81"/>
          <p:cNvSpPr>
            <a:spLocks noChangeAspect="1"/>
          </p:cNvSpPr>
          <p:nvPr/>
        </p:nvSpPr>
        <p:spPr bwMode="auto">
          <a:xfrm>
            <a:off x="8964204" y="4814589"/>
            <a:ext cx="1245226" cy="2358219"/>
          </a:xfrm>
          <a:custGeom>
            <a:avLst/>
            <a:gdLst>
              <a:gd name="T0" fmla="*/ 47 w 420"/>
              <a:gd name="T1" fmla="*/ 208 h 797"/>
              <a:gd name="T2" fmla="*/ 78 w 420"/>
              <a:gd name="T3" fmla="*/ 205 h 797"/>
              <a:gd name="T4" fmla="*/ 97 w 420"/>
              <a:gd name="T5" fmla="*/ 131 h 797"/>
              <a:gd name="T6" fmla="*/ 71 w 420"/>
              <a:gd name="T7" fmla="*/ 120 h 797"/>
              <a:gd name="T8" fmla="*/ 53 w 420"/>
              <a:gd name="T9" fmla="*/ 133 h 797"/>
              <a:gd name="T10" fmla="*/ 73 w 420"/>
              <a:gd name="T11" fmla="*/ 83 h 797"/>
              <a:gd name="T12" fmla="*/ 123 w 420"/>
              <a:gd name="T13" fmla="*/ 51 h 797"/>
              <a:gd name="T14" fmla="*/ 182 w 420"/>
              <a:gd name="T15" fmla="*/ 27 h 797"/>
              <a:gd name="T16" fmla="*/ 195 w 420"/>
              <a:gd name="T17" fmla="*/ 46 h 797"/>
              <a:gd name="T18" fmla="*/ 227 w 420"/>
              <a:gd name="T19" fmla="*/ 118 h 797"/>
              <a:gd name="T20" fmla="*/ 230 w 420"/>
              <a:gd name="T21" fmla="*/ 137 h 797"/>
              <a:gd name="T22" fmla="*/ 237 w 420"/>
              <a:gd name="T23" fmla="*/ 162 h 797"/>
              <a:gd name="T24" fmla="*/ 233 w 420"/>
              <a:gd name="T25" fmla="*/ 196 h 797"/>
              <a:gd name="T26" fmla="*/ 265 w 420"/>
              <a:gd name="T27" fmla="*/ 221 h 797"/>
              <a:gd name="T28" fmla="*/ 282 w 420"/>
              <a:gd name="T29" fmla="*/ 257 h 797"/>
              <a:gd name="T30" fmla="*/ 305 w 420"/>
              <a:gd name="T31" fmla="*/ 280 h 797"/>
              <a:gd name="T32" fmla="*/ 345 w 420"/>
              <a:gd name="T33" fmla="*/ 313 h 797"/>
              <a:gd name="T34" fmla="*/ 363 w 420"/>
              <a:gd name="T35" fmla="*/ 305 h 797"/>
              <a:gd name="T36" fmla="*/ 395 w 420"/>
              <a:gd name="T37" fmla="*/ 321 h 797"/>
              <a:gd name="T38" fmla="*/ 420 w 420"/>
              <a:gd name="T39" fmla="*/ 400 h 797"/>
              <a:gd name="T40" fmla="*/ 342 w 420"/>
              <a:gd name="T41" fmla="*/ 472 h 797"/>
              <a:gd name="T42" fmla="*/ 315 w 420"/>
              <a:gd name="T43" fmla="*/ 475 h 797"/>
              <a:gd name="T44" fmla="*/ 308 w 420"/>
              <a:gd name="T45" fmla="*/ 501 h 797"/>
              <a:gd name="T46" fmla="*/ 306 w 420"/>
              <a:gd name="T47" fmla="*/ 520 h 797"/>
              <a:gd name="T48" fmla="*/ 271 w 420"/>
              <a:gd name="T49" fmla="*/ 535 h 797"/>
              <a:gd name="T50" fmla="*/ 253 w 420"/>
              <a:gd name="T51" fmla="*/ 551 h 797"/>
              <a:gd name="T52" fmla="*/ 229 w 420"/>
              <a:gd name="T53" fmla="*/ 557 h 797"/>
              <a:gd name="T54" fmla="*/ 243 w 420"/>
              <a:gd name="T55" fmla="*/ 585 h 797"/>
              <a:gd name="T56" fmla="*/ 240 w 420"/>
              <a:gd name="T57" fmla="*/ 634 h 797"/>
              <a:gd name="T58" fmla="*/ 259 w 420"/>
              <a:gd name="T59" fmla="*/ 660 h 797"/>
              <a:gd name="T60" fmla="*/ 265 w 420"/>
              <a:gd name="T61" fmla="*/ 671 h 797"/>
              <a:gd name="T62" fmla="*/ 234 w 420"/>
              <a:gd name="T63" fmla="*/ 702 h 797"/>
              <a:gd name="T64" fmla="*/ 210 w 420"/>
              <a:gd name="T65" fmla="*/ 699 h 797"/>
              <a:gd name="T66" fmla="*/ 193 w 420"/>
              <a:gd name="T67" fmla="*/ 723 h 797"/>
              <a:gd name="T68" fmla="*/ 173 w 420"/>
              <a:gd name="T69" fmla="*/ 762 h 797"/>
              <a:gd name="T70" fmla="*/ 170 w 420"/>
              <a:gd name="T71" fmla="*/ 784 h 797"/>
              <a:gd name="T72" fmla="*/ 135 w 420"/>
              <a:gd name="T73" fmla="*/ 797 h 797"/>
              <a:gd name="T74" fmla="*/ 103 w 420"/>
              <a:gd name="T75" fmla="*/ 691 h 797"/>
              <a:gd name="T76" fmla="*/ 83 w 420"/>
              <a:gd name="T77" fmla="*/ 631 h 797"/>
              <a:gd name="T78" fmla="*/ 66 w 420"/>
              <a:gd name="T79" fmla="*/ 573 h 797"/>
              <a:gd name="T80" fmla="*/ 63 w 420"/>
              <a:gd name="T81" fmla="*/ 543 h 797"/>
              <a:gd name="T82" fmla="*/ 57 w 420"/>
              <a:gd name="T83" fmla="*/ 509 h 797"/>
              <a:gd name="T84" fmla="*/ 55 w 420"/>
              <a:gd name="T85" fmla="*/ 484 h 797"/>
              <a:gd name="T86" fmla="*/ 85 w 420"/>
              <a:gd name="T87" fmla="*/ 439 h 797"/>
              <a:gd name="T88" fmla="*/ 128 w 420"/>
              <a:gd name="T89" fmla="*/ 449 h 797"/>
              <a:gd name="T90" fmla="*/ 139 w 420"/>
              <a:gd name="T91" fmla="*/ 427 h 797"/>
              <a:gd name="T92" fmla="*/ 90 w 420"/>
              <a:gd name="T93" fmla="*/ 407 h 797"/>
              <a:gd name="T94" fmla="*/ 98 w 420"/>
              <a:gd name="T95" fmla="*/ 391 h 797"/>
              <a:gd name="T96" fmla="*/ 69 w 420"/>
              <a:gd name="T97" fmla="*/ 376 h 797"/>
              <a:gd name="T98" fmla="*/ 43 w 420"/>
              <a:gd name="T99" fmla="*/ 347 h 797"/>
              <a:gd name="T100" fmla="*/ 36 w 420"/>
              <a:gd name="T101" fmla="*/ 292 h 797"/>
              <a:gd name="T102" fmla="*/ 0 w 420"/>
              <a:gd name="T103" fmla="*/ 249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20" h="797">
                <a:moveTo>
                  <a:pt x="0" y="249"/>
                </a:moveTo>
                <a:lnTo>
                  <a:pt x="12" y="241"/>
                </a:lnTo>
                <a:lnTo>
                  <a:pt x="36" y="213"/>
                </a:lnTo>
                <a:lnTo>
                  <a:pt x="47" y="208"/>
                </a:lnTo>
                <a:lnTo>
                  <a:pt x="53" y="202"/>
                </a:lnTo>
                <a:lnTo>
                  <a:pt x="56" y="197"/>
                </a:lnTo>
                <a:lnTo>
                  <a:pt x="65" y="196"/>
                </a:lnTo>
                <a:lnTo>
                  <a:pt x="78" y="205"/>
                </a:lnTo>
                <a:lnTo>
                  <a:pt x="86" y="202"/>
                </a:lnTo>
                <a:lnTo>
                  <a:pt x="92" y="181"/>
                </a:lnTo>
                <a:lnTo>
                  <a:pt x="99" y="178"/>
                </a:lnTo>
                <a:lnTo>
                  <a:pt x="97" y="131"/>
                </a:lnTo>
                <a:lnTo>
                  <a:pt x="91" y="126"/>
                </a:lnTo>
                <a:lnTo>
                  <a:pt x="85" y="127"/>
                </a:lnTo>
                <a:lnTo>
                  <a:pt x="72" y="120"/>
                </a:lnTo>
                <a:lnTo>
                  <a:pt x="71" y="120"/>
                </a:lnTo>
                <a:lnTo>
                  <a:pt x="71" y="130"/>
                </a:lnTo>
                <a:lnTo>
                  <a:pt x="65" y="135"/>
                </a:lnTo>
                <a:lnTo>
                  <a:pt x="60" y="132"/>
                </a:lnTo>
                <a:lnTo>
                  <a:pt x="53" y="133"/>
                </a:lnTo>
                <a:lnTo>
                  <a:pt x="50" y="108"/>
                </a:lnTo>
                <a:lnTo>
                  <a:pt x="51" y="102"/>
                </a:lnTo>
                <a:lnTo>
                  <a:pt x="63" y="96"/>
                </a:lnTo>
                <a:lnTo>
                  <a:pt x="73" y="83"/>
                </a:lnTo>
                <a:lnTo>
                  <a:pt x="78" y="79"/>
                </a:lnTo>
                <a:lnTo>
                  <a:pt x="97" y="77"/>
                </a:lnTo>
                <a:lnTo>
                  <a:pt x="121" y="70"/>
                </a:lnTo>
                <a:lnTo>
                  <a:pt x="123" y="51"/>
                </a:lnTo>
                <a:lnTo>
                  <a:pt x="133" y="17"/>
                </a:lnTo>
                <a:lnTo>
                  <a:pt x="156" y="7"/>
                </a:lnTo>
                <a:lnTo>
                  <a:pt x="167" y="18"/>
                </a:lnTo>
                <a:lnTo>
                  <a:pt x="182" y="27"/>
                </a:lnTo>
                <a:lnTo>
                  <a:pt x="189" y="13"/>
                </a:lnTo>
                <a:lnTo>
                  <a:pt x="201" y="0"/>
                </a:lnTo>
                <a:lnTo>
                  <a:pt x="217" y="21"/>
                </a:lnTo>
                <a:lnTo>
                  <a:pt x="195" y="46"/>
                </a:lnTo>
                <a:lnTo>
                  <a:pt x="201" y="60"/>
                </a:lnTo>
                <a:lnTo>
                  <a:pt x="215" y="69"/>
                </a:lnTo>
                <a:lnTo>
                  <a:pt x="218" y="96"/>
                </a:lnTo>
                <a:lnTo>
                  <a:pt x="227" y="118"/>
                </a:lnTo>
                <a:lnTo>
                  <a:pt x="230" y="121"/>
                </a:lnTo>
                <a:lnTo>
                  <a:pt x="230" y="124"/>
                </a:lnTo>
                <a:lnTo>
                  <a:pt x="231" y="125"/>
                </a:lnTo>
                <a:lnTo>
                  <a:pt x="230" y="137"/>
                </a:lnTo>
                <a:lnTo>
                  <a:pt x="222" y="144"/>
                </a:lnTo>
                <a:lnTo>
                  <a:pt x="221" y="153"/>
                </a:lnTo>
                <a:lnTo>
                  <a:pt x="235" y="159"/>
                </a:lnTo>
                <a:lnTo>
                  <a:pt x="237" y="162"/>
                </a:lnTo>
                <a:lnTo>
                  <a:pt x="241" y="166"/>
                </a:lnTo>
                <a:lnTo>
                  <a:pt x="240" y="168"/>
                </a:lnTo>
                <a:lnTo>
                  <a:pt x="235" y="177"/>
                </a:lnTo>
                <a:lnTo>
                  <a:pt x="233" y="196"/>
                </a:lnTo>
                <a:lnTo>
                  <a:pt x="236" y="198"/>
                </a:lnTo>
                <a:lnTo>
                  <a:pt x="246" y="198"/>
                </a:lnTo>
                <a:lnTo>
                  <a:pt x="269" y="207"/>
                </a:lnTo>
                <a:lnTo>
                  <a:pt x="265" y="221"/>
                </a:lnTo>
                <a:lnTo>
                  <a:pt x="273" y="225"/>
                </a:lnTo>
                <a:lnTo>
                  <a:pt x="271" y="243"/>
                </a:lnTo>
                <a:lnTo>
                  <a:pt x="275" y="257"/>
                </a:lnTo>
                <a:lnTo>
                  <a:pt x="282" y="257"/>
                </a:lnTo>
                <a:lnTo>
                  <a:pt x="285" y="262"/>
                </a:lnTo>
                <a:lnTo>
                  <a:pt x="289" y="264"/>
                </a:lnTo>
                <a:lnTo>
                  <a:pt x="301" y="276"/>
                </a:lnTo>
                <a:lnTo>
                  <a:pt x="305" y="280"/>
                </a:lnTo>
                <a:lnTo>
                  <a:pt x="309" y="300"/>
                </a:lnTo>
                <a:lnTo>
                  <a:pt x="324" y="299"/>
                </a:lnTo>
                <a:lnTo>
                  <a:pt x="336" y="299"/>
                </a:lnTo>
                <a:lnTo>
                  <a:pt x="345" y="313"/>
                </a:lnTo>
                <a:lnTo>
                  <a:pt x="349" y="316"/>
                </a:lnTo>
                <a:lnTo>
                  <a:pt x="354" y="311"/>
                </a:lnTo>
                <a:lnTo>
                  <a:pt x="356" y="309"/>
                </a:lnTo>
                <a:lnTo>
                  <a:pt x="363" y="305"/>
                </a:lnTo>
                <a:lnTo>
                  <a:pt x="368" y="305"/>
                </a:lnTo>
                <a:lnTo>
                  <a:pt x="383" y="306"/>
                </a:lnTo>
                <a:lnTo>
                  <a:pt x="392" y="310"/>
                </a:lnTo>
                <a:lnTo>
                  <a:pt x="395" y="321"/>
                </a:lnTo>
                <a:lnTo>
                  <a:pt x="395" y="375"/>
                </a:lnTo>
                <a:lnTo>
                  <a:pt x="397" y="384"/>
                </a:lnTo>
                <a:lnTo>
                  <a:pt x="397" y="399"/>
                </a:lnTo>
                <a:lnTo>
                  <a:pt x="420" y="400"/>
                </a:lnTo>
                <a:lnTo>
                  <a:pt x="420" y="411"/>
                </a:lnTo>
                <a:lnTo>
                  <a:pt x="385" y="438"/>
                </a:lnTo>
                <a:lnTo>
                  <a:pt x="345" y="472"/>
                </a:lnTo>
                <a:lnTo>
                  <a:pt x="342" y="472"/>
                </a:lnTo>
                <a:lnTo>
                  <a:pt x="333" y="478"/>
                </a:lnTo>
                <a:lnTo>
                  <a:pt x="327" y="474"/>
                </a:lnTo>
                <a:lnTo>
                  <a:pt x="319" y="475"/>
                </a:lnTo>
                <a:lnTo>
                  <a:pt x="315" y="475"/>
                </a:lnTo>
                <a:lnTo>
                  <a:pt x="314" y="481"/>
                </a:lnTo>
                <a:lnTo>
                  <a:pt x="307" y="486"/>
                </a:lnTo>
                <a:lnTo>
                  <a:pt x="307" y="495"/>
                </a:lnTo>
                <a:lnTo>
                  <a:pt x="308" y="501"/>
                </a:lnTo>
                <a:lnTo>
                  <a:pt x="307" y="505"/>
                </a:lnTo>
                <a:lnTo>
                  <a:pt x="307" y="515"/>
                </a:lnTo>
                <a:lnTo>
                  <a:pt x="308" y="517"/>
                </a:lnTo>
                <a:lnTo>
                  <a:pt x="306" y="520"/>
                </a:lnTo>
                <a:lnTo>
                  <a:pt x="295" y="520"/>
                </a:lnTo>
                <a:lnTo>
                  <a:pt x="285" y="522"/>
                </a:lnTo>
                <a:lnTo>
                  <a:pt x="279" y="527"/>
                </a:lnTo>
                <a:lnTo>
                  <a:pt x="271" y="535"/>
                </a:lnTo>
                <a:lnTo>
                  <a:pt x="263" y="537"/>
                </a:lnTo>
                <a:lnTo>
                  <a:pt x="259" y="540"/>
                </a:lnTo>
                <a:lnTo>
                  <a:pt x="259" y="546"/>
                </a:lnTo>
                <a:lnTo>
                  <a:pt x="253" y="551"/>
                </a:lnTo>
                <a:lnTo>
                  <a:pt x="248" y="552"/>
                </a:lnTo>
                <a:lnTo>
                  <a:pt x="247" y="551"/>
                </a:lnTo>
                <a:lnTo>
                  <a:pt x="241" y="551"/>
                </a:lnTo>
                <a:lnTo>
                  <a:pt x="229" y="557"/>
                </a:lnTo>
                <a:lnTo>
                  <a:pt x="225" y="565"/>
                </a:lnTo>
                <a:lnTo>
                  <a:pt x="228" y="568"/>
                </a:lnTo>
                <a:lnTo>
                  <a:pt x="241" y="570"/>
                </a:lnTo>
                <a:lnTo>
                  <a:pt x="243" y="585"/>
                </a:lnTo>
                <a:lnTo>
                  <a:pt x="249" y="594"/>
                </a:lnTo>
                <a:lnTo>
                  <a:pt x="245" y="603"/>
                </a:lnTo>
                <a:lnTo>
                  <a:pt x="239" y="617"/>
                </a:lnTo>
                <a:lnTo>
                  <a:pt x="240" y="634"/>
                </a:lnTo>
                <a:lnTo>
                  <a:pt x="242" y="648"/>
                </a:lnTo>
                <a:lnTo>
                  <a:pt x="246" y="649"/>
                </a:lnTo>
                <a:lnTo>
                  <a:pt x="248" y="652"/>
                </a:lnTo>
                <a:lnTo>
                  <a:pt x="259" y="660"/>
                </a:lnTo>
                <a:lnTo>
                  <a:pt x="263" y="666"/>
                </a:lnTo>
                <a:lnTo>
                  <a:pt x="266" y="666"/>
                </a:lnTo>
                <a:lnTo>
                  <a:pt x="269" y="670"/>
                </a:lnTo>
                <a:lnTo>
                  <a:pt x="265" y="671"/>
                </a:lnTo>
                <a:lnTo>
                  <a:pt x="263" y="690"/>
                </a:lnTo>
                <a:lnTo>
                  <a:pt x="246" y="693"/>
                </a:lnTo>
                <a:lnTo>
                  <a:pt x="239" y="701"/>
                </a:lnTo>
                <a:lnTo>
                  <a:pt x="234" y="702"/>
                </a:lnTo>
                <a:lnTo>
                  <a:pt x="223" y="697"/>
                </a:lnTo>
                <a:lnTo>
                  <a:pt x="219" y="697"/>
                </a:lnTo>
                <a:lnTo>
                  <a:pt x="216" y="699"/>
                </a:lnTo>
                <a:lnTo>
                  <a:pt x="210" y="699"/>
                </a:lnTo>
                <a:lnTo>
                  <a:pt x="207" y="699"/>
                </a:lnTo>
                <a:lnTo>
                  <a:pt x="203" y="701"/>
                </a:lnTo>
                <a:lnTo>
                  <a:pt x="200" y="705"/>
                </a:lnTo>
                <a:lnTo>
                  <a:pt x="193" y="723"/>
                </a:lnTo>
                <a:lnTo>
                  <a:pt x="193" y="763"/>
                </a:lnTo>
                <a:lnTo>
                  <a:pt x="188" y="767"/>
                </a:lnTo>
                <a:lnTo>
                  <a:pt x="186" y="767"/>
                </a:lnTo>
                <a:lnTo>
                  <a:pt x="173" y="762"/>
                </a:lnTo>
                <a:lnTo>
                  <a:pt x="168" y="765"/>
                </a:lnTo>
                <a:lnTo>
                  <a:pt x="163" y="771"/>
                </a:lnTo>
                <a:lnTo>
                  <a:pt x="168" y="774"/>
                </a:lnTo>
                <a:lnTo>
                  <a:pt x="170" y="784"/>
                </a:lnTo>
                <a:lnTo>
                  <a:pt x="163" y="792"/>
                </a:lnTo>
                <a:lnTo>
                  <a:pt x="162" y="790"/>
                </a:lnTo>
                <a:lnTo>
                  <a:pt x="135" y="789"/>
                </a:lnTo>
                <a:lnTo>
                  <a:pt x="135" y="797"/>
                </a:lnTo>
                <a:lnTo>
                  <a:pt x="109" y="796"/>
                </a:lnTo>
                <a:lnTo>
                  <a:pt x="104" y="785"/>
                </a:lnTo>
                <a:lnTo>
                  <a:pt x="105" y="702"/>
                </a:lnTo>
                <a:lnTo>
                  <a:pt x="103" y="691"/>
                </a:lnTo>
                <a:lnTo>
                  <a:pt x="96" y="676"/>
                </a:lnTo>
                <a:lnTo>
                  <a:pt x="86" y="664"/>
                </a:lnTo>
                <a:lnTo>
                  <a:pt x="83" y="653"/>
                </a:lnTo>
                <a:lnTo>
                  <a:pt x="83" y="631"/>
                </a:lnTo>
                <a:lnTo>
                  <a:pt x="85" y="621"/>
                </a:lnTo>
                <a:lnTo>
                  <a:pt x="84" y="604"/>
                </a:lnTo>
                <a:lnTo>
                  <a:pt x="81" y="598"/>
                </a:lnTo>
                <a:lnTo>
                  <a:pt x="66" y="573"/>
                </a:lnTo>
                <a:lnTo>
                  <a:pt x="56" y="562"/>
                </a:lnTo>
                <a:lnTo>
                  <a:pt x="61" y="558"/>
                </a:lnTo>
                <a:lnTo>
                  <a:pt x="65" y="547"/>
                </a:lnTo>
                <a:lnTo>
                  <a:pt x="63" y="543"/>
                </a:lnTo>
                <a:lnTo>
                  <a:pt x="62" y="537"/>
                </a:lnTo>
                <a:lnTo>
                  <a:pt x="62" y="531"/>
                </a:lnTo>
                <a:lnTo>
                  <a:pt x="56" y="515"/>
                </a:lnTo>
                <a:lnTo>
                  <a:pt x="57" y="509"/>
                </a:lnTo>
                <a:lnTo>
                  <a:pt x="60" y="504"/>
                </a:lnTo>
                <a:lnTo>
                  <a:pt x="65" y="499"/>
                </a:lnTo>
                <a:lnTo>
                  <a:pt x="66" y="489"/>
                </a:lnTo>
                <a:lnTo>
                  <a:pt x="55" y="484"/>
                </a:lnTo>
                <a:lnTo>
                  <a:pt x="55" y="469"/>
                </a:lnTo>
                <a:lnTo>
                  <a:pt x="56" y="457"/>
                </a:lnTo>
                <a:lnTo>
                  <a:pt x="63" y="450"/>
                </a:lnTo>
                <a:lnTo>
                  <a:pt x="85" y="439"/>
                </a:lnTo>
                <a:lnTo>
                  <a:pt x="97" y="447"/>
                </a:lnTo>
                <a:lnTo>
                  <a:pt x="120" y="450"/>
                </a:lnTo>
                <a:lnTo>
                  <a:pt x="121" y="449"/>
                </a:lnTo>
                <a:lnTo>
                  <a:pt x="128" y="449"/>
                </a:lnTo>
                <a:lnTo>
                  <a:pt x="141" y="447"/>
                </a:lnTo>
                <a:lnTo>
                  <a:pt x="147" y="439"/>
                </a:lnTo>
                <a:lnTo>
                  <a:pt x="147" y="433"/>
                </a:lnTo>
                <a:lnTo>
                  <a:pt x="139" y="427"/>
                </a:lnTo>
                <a:lnTo>
                  <a:pt x="134" y="430"/>
                </a:lnTo>
                <a:lnTo>
                  <a:pt x="110" y="424"/>
                </a:lnTo>
                <a:lnTo>
                  <a:pt x="113" y="417"/>
                </a:lnTo>
                <a:lnTo>
                  <a:pt x="90" y="407"/>
                </a:lnTo>
                <a:lnTo>
                  <a:pt x="86" y="402"/>
                </a:lnTo>
                <a:lnTo>
                  <a:pt x="89" y="394"/>
                </a:lnTo>
                <a:lnTo>
                  <a:pt x="99" y="395"/>
                </a:lnTo>
                <a:lnTo>
                  <a:pt x="98" y="391"/>
                </a:lnTo>
                <a:lnTo>
                  <a:pt x="93" y="384"/>
                </a:lnTo>
                <a:lnTo>
                  <a:pt x="87" y="383"/>
                </a:lnTo>
                <a:lnTo>
                  <a:pt x="84" y="384"/>
                </a:lnTo>
                <a:lnTo>
                  <a:pt x="69" y="376"/>
                </a:lnTo>
                <a:lnTo>
                  <a:pt x="54" y="358"/>
                </a:lnTo>
                <a:lnTo>
                  <a:pt x="53" y="355"/>
                </a:lnTo>
                <a:lnTo>
                  <a:pt x="45" y="349"/>
                </a:lnTo>
                <a:lnTo>
                  <a:pt x="43" y="347"/>
                </a:lnTo>
                <a:lnTo>
                  <a:pt x="51" y="324"/>
                </a:lnTo>
                <a:lnTo>
                  <a:pt x="41" y="319"/>
                </a:lnTo>
                <a:lnTo>
                  <a:pt x="43" y="311"/>
                </a:lnTo>
                <a:lnTo>
                  <a:pt x="36" y="292"/>
                </a:lnTo>
                <a:lnTo>
                  <a:pt x="17" y="286"/>
                </a:lnTo>
                <a:lnTo>
                  <a:pt x="15" y="276"/>
                </a:lnTo>
                <a:lnTo>
                  <a:pt x="7" y="265"/>
                </a:lnTo>
                <a:lnTo>
                  <a:pt x="0" y="249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Freeform 82"/>
          <p:cNvSpPr>
            <a:spLocks noChangeAspect="1"/>
          </p:cNvSpPr>
          <p:nvPr/>
        </p:nvSpPr>
        <p:spPr bwMode="auto">
          <a:xfrm>
            <a:off x="8450340" y="6457689"/>
            <a:ext cx="1852910" cy="1709063"/>
          </a:xfrm>
          <a:custGeom>
            <a:avLst/>
            <a:gdLst>
              <a:gd name="T0" fmla="*/ 14 w 625"/>
              <a:gd name="T1" fmla="*/ 246 h 578"/>
              <a:gd name="T2" fmla="*/ 23 w 625"/>
              <a:gd name="T3" fmla="*/ 298 h 578"/>
              <a:gd name="T4" fmla="*/ 47 w 625"/>
              <a:gd name="T5" fmla="*/ 319 h 578"/>
              <a:gd name="T6" fmla="*/ 85 w 625"/>
              <a:gd name="T7" fmla="*/ 343 h 578"/>
              <a:gd name="T8" fmla="*/ 100 w 625"/>
              <a:gd name="T9" fmla="*/ 349 h 578"/>
              <a:gd name="T10" fmla="*/ 124 w 625"/>
              <a:gd name="T11" fmla="*/ 348 h 578"/>
              <a:gd name="T12" fmla="*/ 152 w 625"/>
              <a:gd name="T13" fmla="*/ 313 h 578"/>
              <a:gd name="T14" fmla="*/ 172 w 625"/>
              <a:gd name="T15" fmla="*/ 328 h 578"/>
              <a:gd name="T16" fmla="*/ 163 w 625"/>
              <a:gd name="T17" fmla="*/ 363 h 578"/>
              <a:gd name="T18" fmla="*/ 172 w 625"/>
              <a:gd name="T19" fmla="*/ 388 h 578"/>
              <a:gd name="T20" fmla="*/ 173 w 625"/>
              <a:gd name="T21" fmla="*/ 417 h 578"/>
              <a:gd name="T22" fmla="*/ 152 w 625"/>
              <a:gd name="T23" fmla="*/ 470 h 578"/>
              <a:gd name="T24" fmla="*/ 166 w 625"/>
              <a:gd name="T25" fmla="*/ 482 h 578"/>
              <a:gd name="T26" fmla="*/ 206 w 625"/>
              <a:gd name="T27" fmla="*/ 498 h 578"/>
              <a:gd name="T28" fmla="*/ 240 w 625"/>
              <a:gd name="T29" fmla="*/ 520 h 578"/>
              <a:gd name="T30" fmla="*/ 270 w 625"/>
              <a:gd name="T31" fmla="*/ 538 h 578"/>
              <a:gd name="T32" fmla="*/ 292 w 625"/>
              <a:gd name="T33" fmla="*/ 517 h 578"/>
              <a:gd name="T34" fmla="*/ 326 w 625"/>
              <a:gd name="T35" fmla="*/ 513 h 578"/>
              <a:gd name="T36" fmla="*/ 366 w 625"/>
              <a:gd name="T37" fmla="*/ 538 h 578"/>
              <a:gd name="T38" fmla="*/ 395 w 625"/>
              <a:gd name="T39" fmla="*/ 544 h 578"/>
              <a:gd name="T40" fmla="*/ 407 w 625"/>
              <a:gd name="T41" fmla="*/ 526 h 578"/>
              <a:gd name="T42" fmla="*/ 444 w 625"/>
              <a:gd name="T43" fmla="*/ 543 h 578"/>
              <a:gd name="T44" fmla="*/ 455 w 625"/>
              <a:gd name="T45" fmla="*/ 546 h 578"/>
              <a:gd name="T46" fmla="*/ 461 w 625"/>
              <a:gd name="T47" fmla="*/ 528 h 578"/>
              <a:gd name="T48" fmla="*/ 484 w 625"/>
              <a:gd name="T49" fmla="*/ 511 h 578"/>
              <a:gd name="T50" fmla="*/ 494 w 625"/>
              <a:gd name="T51" fmla="*/ 525 h 578"/>
              <a:gd name="T52" fmla="*/ 527 w 625"/>
              <a:gd name="T53" fmla="*/ 564 h 578"/>
              <a:gd name="T54" fmla="*/ 545 w 625"/>
              <a:gd name="T55" fmla="*/ 560 h 578"/>
              <a:gd name="T56" fmla="*/ 563 w 625"/>
              <a:gd name="T57" fmla="*/ 572 h 578"/>
              <a:gd name="T58" fmla="*/ 578 w 625"/>
              <a:gd name="T59" fmla="*/ 573 h 578"/>
              <a:gd name="T60" fmla="*/ 596 w 625"/>
              <a:gd name="T61" fmla="*/ 577 h 578"/>
              <a:gd name="T62" fmla="*/ 599 w 625"/>
              <a:gd name="T63" fmla="*/ 550 h 578"/>
              <a:gd name="T64" fmla="*/ 616 w 625"/>
              <a:gd name="T65" fmla="*/ 540 h 578"/>
              <a:gd name="T66" fmla="*/ 607 w 625"/>
              <a:gd name="T67" fmla="*/ 523 h 578"/>
              <a:gd name="T68" fmla="*/ 617 w 625"/>
              <a:gd name="T69" fmla="*/ 495 h 578"/>
              <a:gd name="T70" fmla="*/ 620 w 625"/>
              <a:gd name="T71" fmla="*/ 475 h 578"/>
              <a:gd name="T72" fmla="*/ 620 w 625"/>
              <a:gd name="T73" fmla="*/ 457 h 578"/>
              <a:gd name="T74" fmla="*/ 608 w 625"/>
              <a:gd name="T75" fmla="*/ 434 h 578"/>
              <a:gd name="T76" fmla="*/ 604 w 625"/>
              <a:gd name="T77" fmla="*/ 397 h 578"/>
              <a:gd name="T78" fmla="*/ 533 w 625"/>
              <a:gd name="T79" fmla="*/ 386 h 578"/>
              <a:gd name="T80" fmla="*/ 482 w 625"/>
              <a:gd name="T81" fmla="*/ 380 h 578"/>
              <a:gd name="T82" fmla="*/ 458 w 625"/>
              <a:gd name="T83" fmla="*/ 340 h 578"/>
              <a:gd name="T84" fmla="*/ 434 w 625"/>
              <a:gd name="T85" fmla="*/ 339 h 578"/>
              <a:gd name="T86" fmla="*/ 354 w 625"/>
              <a:gd name="T87" fmla="*/ 313 h 578"/>
              <a:gd name="T88" fmla="*/ 366 w 625"/>
              <a:gd name="T89" fmla="*/ 284 h 578"/>
              <a:gd name="T90" fmla="*/ 353 w 625"/>
              <a:gd name="T91" fmla="*/ 247 h 578"/>
              <a:gd name="T92" fmla="*/ 336 w 625"/>
              <a:gd name="T93" fmla="*/ 237 h 578"/>
              <a:gd name="T94" fmla="*/ 282 w 625"/>
              <a:gd name="T95" fmla="*/ 241 h 578"/>
              <a:gd name="T96" fmla="*/ 276 w 625"/>
              <a:gd name="T97" fmla="*/ 136 h 578"/>
              <a:gd name="T98" fmla="*/ 256 w 625"/>
              <a:gd name="T99" fmla="*/ 76 h 578"/>
              <a:gd name="T100" fmla="*/ 239 w 625"/>
              <a:gd name="T101" fmla="*/ 18 h 578"/>
              <a:gd name="T102" fmla="*/ 223 w 625"/>
              <a:gd name="T103" fmla="*/ 0 h 578"/>
              <a:gd name="T104" fmla="*/ 229 w 625"/>
              <a:gd name="T105" fmla="*/ 14 h 578"/>
              <a:gd name="T106" fmla="*/ 202 w 625"/>
              <a:gd name="T107" fmla="*/ 33 h 578"/>
              <a:gd name="T108" fmla="*/ 173 w 625"/>
              <a:gd name="T109" fmla="*/ 63 h 578"/>
              <a:gd name="T110" fmla="*/ 175 w 625"/>
              <a:gd name="T111" fmla="*/ 103 h 578"/>
              <a:gd name="T112" fmla="*/ 98 w 625"/>
              <a:gd name="T113" fmla="*/ 192 h 578"/>
              <a:gd name="T114" fmla="*/ 42 w 625"/>
              <a:gd name="T115" fmla="*/ 206 h 578"/>
              <a:gd name="T116" fmla="*/ 10 w 625"/>
              <a:gd name="T117" fmla="*/ 224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25" h="578">
                <a:moveTo>
                  <a:pt x="0" y="235"/>
                </a:moveTo>
                <a:lnTo>
                  <a:pt x="1" y="240"/>
                </a:lnTo>
                <a:lnTo>
                  <a:pt x="8" y="241"/>
                </a:lnTo>
                <a:lnTo>
                  <a:pt x="14" y="246"/>
                </a:lnTo>
                <a:lnTo>
                  <a:pt x="17" y="250"/>
                </a:lnTo>
                <a:lnTo>
                  <a:pt x="17" y="285"/>
                </a:lnTo>
                <a:lnTo>
                  <a:pt x="22" y="290"/>
                </a:lnTo>
                <a:lnTo>
                  <a:pt x="23" y="298"/>
                </a:lnTo>
                <a:lnTo>
                  <a:pt x="36" y="313"/>
                </a:lnTo>
                <a:lnTo>
                  <a:pt x="40" y="313"/>
                </a:lnTo>
                <a:lnTo>
                  <a:pt x="41" y="314"/>
                </a:lnTo>
                <a:lnTo>
                  <a:pt x="47" y="319"/>
                </a:lnTo>
                <a:lnTo>
                  <a:pt x="54" y="318"/>
                </a:lnTo>
                <a:lnTo>
                  <a:pt x="59" y="324"/>
                </a:lnTo>
                <a:lnTo>
                  <a:pt x="68" y="327"/>
                </a:lnTo>
                <a:lnTo>
                  <a:pt x="85" y="343"/>
                </a:lnTo>
                <a:lnTo>
                  <a:pt x="90" y="355"/>
                </a:lnTo>
                <a:lnTo>
                  <a:pt x="95" y="361"/>
                </a:lnTo>
                <a:lnTo>
                  <a:pt x="100" y="357"/>
                </a:lnTo>
                <a:lnTo>
                  <a:pt x="100" y="349"/>
                </a:lnTo>
                <a:lnTo>
                  <a:pt x="102" y="346"/>
                </a:lnTo>
                <a:lnTo>
                  <a:pt x="114" y="352"/>
                </a:lnTo>
                <a:lnTo>
                  <a:pt x="120" y="352"/>
                </a:lnTo>
                <a:lnTo>
                  <a:pt x="124" y="348"/>
                </a:lnTo>
                <a:lnTo>
                  <a:pt x="138" y="336"/>
                </a:lnTo>
                <a:lnTo>
                  <a:pt x="144" y="326"/>
                </a:lnTo>
                <a:lnTo>
                  <a:pt x="146" y="310"/>
                </a:lnTo>
                <a:lnTo>
                  <a:pt x="152" y="313"/>
                </a:lnTo>
                <a:lnTo>
                  <a:pt x="158" y="321"/>
                </a:lnTo>
                <a:lnTo>
                  <a:pt x="164" y="324"/>
                </a:lnTo>
                <a:lnTo>
                  <a:pt x="169" y="324"/>
                </a:lnTo>
                <a:lnTo>
                  <a:pt x="172" y="328"/>
                </a:lnTo>
                <a:lnTo>
                  <a:pt x="172" y="336"/>
                </a:lnTo>
                <a:lnTo>
                  <a:pt x="174" y="344"/>
                </a:lnTo>
                <a:lnTo>
                  <a:pt x="172" y="356"/>
                </a:lnTo>
                <a:lnTo>
                  <a:pt x="163" y="363"/>
                </a:lnTo>
                <a:lnTo>
                  <a:pt x="160" y="367"/>
                </a:lnTo>
                <a:lnTo>
                  <a:pt x="160" y="374"/>
                </a:lnTo>
                <a:lnTo>
                  <a:pt x="167" y="384"/>
                </a:lnTo>
                <a:lnTo>
                  <a:pt x="172" y="388"/>
                </a:lnTo>
                <a:lnTo>
                  <a:pt x="174" y="390"/>
                </a:lnTo>
                <a:lnTo>
                  <a:pt x="175" y="392"/>
                </a:lnTo>
                <a:lnTo>
                  <a:pt x="174" y="410"/>
                </a:lnTo>
                <a:lnTo>
                  <a:pt x="173" y="417"/>
                </a:lnTo>
                <a:lnTo>
                  <a:pt x="172" y="436"/>
                </a:lnTo>
                <a:lnTo>
                  <a:pt x="161" y="457"/>
                </a:lnTo>
                <a:lnTo>
                  <a:pt x="158" y="463"/>
                </a:lnTo>
                <a:lnTo>
                  <a:pt x="152" y="470"/>
                </a:lnTo>
                <a:lnTo>
                  <a:pt x="151" y="477"/>
                </a:lnTo>
                <a:lnTo>
                  <a:pt x="154" y="481"/>
                </a:lnTo>
                <a:lnTo>
                  <a:pt x="161" y="481"/>
                </a:lnTo>
                <a:lnTo>
                  <a:pt x="166" y="482"/>
                </a:lnTo>
                <a:lnTo>
                  <a:pt x="172" y="484"/>
                </a:lnTo>
                <a:lnTo>
                  <a:pt x="176" y="494"/>
                </a:lnTo>
                <a:lnTo>
                  <a:pt x="193" y="495"/>
                </a:lnTo>
                <a:lnTo>
                  <a:pt x="206" y="498"/>
                </a:lnTo>
                <a:lnTo>
                  <a:pt x="215" y="495"/>
                </a:lnTo>
                <a:lnTo>
                  <a:pt x="226" y="513"/>
                </a:lnTo>
                <a:lnTo>
                  <a:pt x="236" y="520"/>
                </a:lnTo>
                <a:lnTo>
                  <a:pt x="240" y="520"/>
                </a:lnTo>
                <a:lnTo>
                  <a:pt x="252" y="529"/>
                </a:lnTo>
                <a:lnTo>
                  <a:pt x="257" y="534"/>
                </a:lnTo>
                <a:lnTo>
                  <a:pt x="262" y="537"/>
                </a:lnTo>
                <a:lnTo>
                  <a:pt x="270" y="538"/>
                </a:lnTo>
                <a:lnTo>
                  <a:pt x="280" y="537"/>
                </a:lnTo>
                <a:lnTo>
                  <a:pt x="283" y="531"/>
                </a:lnTo>
                <a:lnTo>
                  <a:pt x="284" y="522"/>
                </a:lnTo>
                <a:lnTo>
                  <a:pt x="292" y="517"/>
                </a:lnTo>
                <a:lnTo>
                  <a:pt x="307" y="511"/>
                </a:lnTo>
                <a:lnTo>
                  <a:pt x="314" y="513"/>
                </a:lnTo>
                <a:lnTo>
                  <a:pt x="320" y="514"/>
                </a:lnTo>
                <a:lnTo>
                  <a:pt x="326" y="513"/>
                </a:lnTo>
                <a:lnTo>
                  <a:pt x="331" y="514"/>
                </a:lnTo>
                <a:lnTo>
                  <a:pt x="336" y="519"/>
                </a:lnTo>
                <a:lnTo>
                  <a:pt x="342" y="523"/>
                </a:lnTo>
                <a:lnTo>
                  <a:pt x="366" y="538"/>
                </a:lnTo>
                <a:lnTo>
                  <a:pt x="371" y="540"/>
                </a:lnTo>
                <a:lnTo>
                  <a:pt x="384" y="542"/>
                </a:lnTo>
                <a:lnTo>
                  <a:pt x="391" y="542"/>
                </a:lnTo>
                <a:lnTo>
                  <a:pt x="395" y="544"/>
                </a:lnTo>
                <a:lnTo>
                  <a:pt x="400" y="540"/>
                </a:lnTo>
                <a:lnTo>
                  <a:pt x="401" y="535"/>
                </a:lnTo>
                <a:lnTo>
                  <a:pt x="403" y="528"/>
                </a:lnTo>
                <a:lnTo>
                  <a:pt x="407" y="526"/>
                </a:lnTo>
                <a:lnTo>
                  <a:pt x="416" y="530"/>
                </a:lnTo>
                <a:lnTo>
                  <a:pt x="426" y="538"/>
                </a:lnTo>
                <a:lnTo>
                  <a:pt x="438" y="543"/>
                </a:lnTo>
                <a:lnTo>
                  <a:pt x="444" y="543"/>
                </a:lnTo>
                <a:lnTo>
                  <a:pt x="446" y="541"/>
                </a:lnTo>
                <a:lnTo>
                  <a:pt x="448" y="541"/>
                </a:lnTo>
                <a:lnTo>
                  <a:pt x="452" y="543"/>
                </a:lnTo>
                <a:lnTo>
                  <a:pt x="455" y="546"/>
                </a:lnTo>
                <a:lnTo>
                  <a:pt x="458" y="546"/>
                </a:lnTo>
                <a:lnTo>
                  <a:pt x="461" y="542"/>
                </a:lnTo>
                <a:lnTo>
                  <a:pt x="462" y="531"/>
                </a:lnTo>
                <a:lnTo>
                  <a:pt x="461" y="528"/>
                </a:lnTo>
                <a:lnTo>
                  <a:pt x="463" y="524"/>
                </a:lnTo>
                <a:lnTo>
                  <a:pt x="470" y="514"/>
                </a:lnTo>
                <a:lnTo>
                  <a:pt x="475" y="510"/>
                </a:lnTo>
                <a:lnTo>
                  <a:pt x="484" y="511"/>
                </a:lnTo>
                <a:lnTo>
                  <a:pt x="482" y="514"/>
                </a:lnTo>
                <a:lnTo>
                  <a:pt x="485" y="516"/>
                </a:lnTo>
                <a:lnTo>
                  <a:pt x="492" y="511"/>
                </a:lnTo>
                <a:lnTo>
                  <a:pt x="494" y="525"/>
                </a:lnTo>
                <a:lnTo>
                  <a:pt x="497" y="526"/>
                </a:lnTo>
                <a:lnTo>
                  <a:pt x="505" y="548"/>
                </a:lnTo>
                <a:lnTo>
                  <a:pt x="523" y="578"/>
                </a:lnTo>
                <a:lnTo>
                  <a:pt x="527" y="564"/>
                </a:lnTo>
                <a:lnTo>
                  <a:pt x="528" y="561"/>
                </a:lnTo>
                <a:lnTo>
                  <a:pt x="534" y="560"/>
                </a:lnTo>
                <a:lnTo>
                  <a:pt x="536" y="558"/>
                </a:lnTo>
                <a:lnTo>
                  <a:pt x="545" y="560"/>
                </a:lnTo>
                <a:lnTo>
                  <a:pt x="550" y="567"/>
                </a:lnTo>
                <a:lnTo>
                  <a:pt x="553" y="571"/>
                </a:lnTo>
                <a:lnTo>
                  <a:pt x="557" y="572"/>
                </a:lnTo>
                <a:lnTo>
                  <a:pt x="563" y="572"/>
                </a:lnTo>
                <a:lnTo>
                  <a:pt x="568" y="572"/>
                </a:lnTo>
                <a:lnTo>
                  <a:pt x="571" y="574"/>
                </a:lnTo>
                <a:lnTo>
                  <a:pt x="575" y="573"/>
                </a:lnTo>
                <a:lnTo>
                  <a:pt x="578" y="573"/>
                </a:lnTo>
                <a:lnTo>
                  <a:pt x="582" y="574"/>
                </a:lnTo>
                <a:lnTo>
                  <a:pt x="587" y="576"/>
                </a:lnTo>
                <a:lnTo>
                  <a:pt x="594" y="577"/>
                </a:lnTo>
                <a:lnTo>
                  <a:pt x="596" y="577"/>
                </a:lnTo>
                <a:lnTo>
                  <a:pt x="600" y="574"/>
                </a:lnTo>
                <a:lnTo>
                  <a:pt x="601" y="570"/>
                </a:lnTo>
                <a:lnTo>
                  <a:pt x="600" y="558"/>
                </a:lnTo>
                <a:lnTo>
                  <a:pt x="599" y="550"/>
                </a:lnTo>
                <a:lnTo>
                  <a:pt x="600" y="547"/>
                </a:lnTo>
                <a:lnTo>
                  <a:pt x="610" y="544"/>
                </a:lnTo>
                <a:lnTo>
                  <a:pt x="612" y="542"/>
                </a:lnTo>
                <a:lnTo>
                  <a:pt x="616" y="540"/>
                </a:lnTo>
                <a:lnTo>
                  <a:pt x="617" y="536"/>
                </a:lnTo>
                <a:lnTo>
                  <a:pt x="616" y="532"/>
                </a:lnTo>
                <a:lnTo>
                  <a:pt x="608" y="526"/>
                </a:lnTo>
                <a:lnTo>
                  <a:pt x="607" y="523"/>
                </a:lnTo>
                <a:lnTo>
                  <a:pt x="606" y="518"/>
                </a:lnTo>
                <a:lnTo>
                  <a:pt x="604" y="516"/>
                </a:lnTo>
                <a:lnTo>
                  <a:pt x="608" y="504"/>
                </a:lnTo>
                <a:lnTo>
                  <a:pt x="617" y="495"/>
                </a:lnTo>
                <a:lnTo>
                  <a:pt x="624" y="490"/>
                </a:lnTo>
                <a:lnTo>
                  <a:pt x="625" y="486"/>
                </a:lnTo>
                <a:lnTo>
                  <a:pt x="625" y="478"/>
                </a:lnTo>
                <a:lnTo>
                  <a:pt x="620" y="475"/>
                </a:lnTo>
                <a:lnTo>
                  <a:pt x="619" y="471"/>
                </a:lnTo>
                <a:lnTo>
                  <a:pt x="620" y="463"/>
                </a:lnTo>
                <a:lnTo>
                  <a:pt x="622" y="459"/>
                </a:lnTo>
                <a:lnTo>
                  <a:pt x="620" y="457"/>
                </a:lnTo>
                <a:lnTo>
                  <a:pt x="616" y="454"/>
                </a:lnTo>
                <a:lnTo>
                  <a:pt x="593" y="451"/>
                </a:lnTo>
                <a:lnTo>
                  <a:pt x="604" y="448"/>
                </a:lnTo>
                <a:lnTo>
                  <a:pt x="608" y="434"/>
                </a:lnTo>
                <a:lnTo>
                  <a:pt x="606" y="423"/>
                </a:lnTo>
                <a:lnTo>
                  <a:pt x="619" y="414"/>
                </a:lnTo>
                <a:lnTo>
                  <a:pt x="618" y="406"/>
                </a:lnTo>
                <a:lnTo>
                  <a:pt x="604" y="397"/>
                </a:lnTo>
                <a:lnTo>
                  <a:pt x="613" y="380"/>
                </a:lnTo>
                <a:lnTo>
                  <a:pt x="556" y="386"/>
                </a:lnTo>
                <a:lnTo>
                  <a:pt x="557" y="381"/>
                </a:lnTo>
                <a:lnTo>
                  <a:pt x="533" y="386"/>
                </a:lnTo>
                <a:lnTo>
                  <a:pt x="512" y="380"/>
                </a:lnTo>
                <a:lnTo>
                  <a:pt x="503" y="382"/>
                </a:lnTo>
                <a:lnTo>
                  <a:pt x="492" y="380"/>
                </a:lnTo>
                <a:lnTo>
                  <a:pt x="482" y="380"/>
                </a:lnTo>
                <a:lnTo>
                  <a:pt x="474" y="376"/>
                </a:lnTo>
                <a:lnTo>
                  <a:pt x="468" y="368"/>
                </a:lnTo>
                <a:lnTo>
                  <a:pt x="466" y="355"/>
                </a:lnTo>
                <a:lnTo>
                  <a:pt x="458" y="340"/>
                </a:lnTo>
                <a:lnTo>
                  <a:pt x="442" y="328"/>
                </a:lnTo>
                <a:lnTo>
                  <a:pt x="431" y="327"/>
                </a:lnTo>
                <a:lnTo>
                  <a:pt x="431" y="331"/>
                </a:lnTo>
                <a:lnTo>
                  <a:pt x="434" y="339"/>
                </a:lnTo>
                <a:lnTo>
                  <a:pt x="432" y="344"/>
                </a:lnTo>
                <a:lnTo>
                  <a:pt x="378" y="321"/>
                </a:lnTo>
                <a:lnTo>
                  <a:pt x="356" y="316"/>
                </a:lnTo>
                <a:lnTo>
                  <a:pt x="354" y="313"/>
                </a:lnTo>
                <a:lnTo>
                  <a:pt x="352" y="307"/>
                </a:lnTo>
                <a:lnTo>
                  <a:pt x="355" y="288"/>
                </a:lnTo>
                <a:lnTo>
                  <a:pt x="365" y="285"/>
                </a:lnTo>
                <a:lnTo>
                  <a:pt x="366" y="284"/>
                </a:lnTo>
                <a:lnTo>
                  <a:pt x="368" y="267"/>
                </a:lnTo>
                <a:lnTo>
                  <a:pt x="356" y="256"/>
                </a:lnTo>
                <a:lnTo>
                  <a:pt x="355" y="250"/>
                </a:lnTo>
                <a:lnTo>
                  <a:pt x="353" y="247"/>
                </a:lnTo>
                <a:lnTo>
                  <a:pt x="341" y="249"/>
                </a:lnTo>
                <a:lnTo>
                  <a:pt x="338" y="247"/>
                </a:lnTo>
                <a:lnTo>
                  <a:pt x="336" y="242"/>
                </a:lnTo>
                <a:lnTo>
                  <a:pt x="336" y="237"/>
                </a:lnTo>
                <a:lnTo>
                  <a:pt x="335" y="235"/>
                </a:lnTo>
                <a:lnTo>
                  <a:pt x="308" y="234"/>
                </a:lnTo>
                <a:lnTo>
                  <a:pt x="308" y="242"/>
                </a:lnTo>
                <a:lnTo>
                  <a:pt x="282" y="241"/>
                </a:lnTo>
                <a:lnTo>
                  <a:pt x="277" y="230"/>
                </a:lnTo>
                <a:lnTo>
                  <a:pt x="278" y="200"/>
                </a:lnTo>
                <a:lnTo>
                  <a:pt x="278" y="147"/>
                </a:lnTo>
                <a:lnTo>
                  <a:pt x="276" y="136"/>
                </a:lnTo>
                <a:lnTo>
                  <a:pt x="269" y="121"/>
                </a:lnTo>
                <a:lnTo>
                  <a:pt x="259" y="109"/>
                </a:lnTo>
                <a:lnTo>
                  <a:pt x="256" y="98"/>
                </a:lnTo>
                <a:lnTo>
                  <a:pt x="256" y="76"/>
                </a:lnTo>
                <a:lnTo>
                  <a:pt x="258" y="66"/>
                </a:lnTo>
                <a:lnTo>
                  <a:pt x="257" y="49"/>
                </a:lnTo>
                <a:lnTo>
                  <a:pt x="254" y="43"/>
                </a:lnTo>
                <a:lnTo>
                  <a:pt x="239" y="18"/>
                </a:lnTo>
                <a:lnTo>
                  <a:pt x="229" y="7"/>
                </a:lnTo>
                <a:lnTo>
                  <a:pt x="228" y="6"/>
                </a:lnTo>
                <a:lnTo>
                  <a:pt x="227" y="2"/>
                </a:lnTo>
                <a:lnTo>
                  <a:pt x="223" y="0"/>
                </a:lnTo>
                <a:lnTo>
                  <a:pt x="223" y="1"/>
                </a:lnTo>
                <a:lnTo>
                  <a:pt x="223" y="8"/>
                </a:lnTo>
                <a:lnTo>
                  <a:pt x="226" y="10"/>
                </a:lnTo>
                <a:lnTo>
                  <a:pt x="229" y="14"/>
                </a:lnTo>
                <a:lnTo>
                  <a:pt x="226" y="18"/>
                </a:lnTo>
                <a:lnTo>
                  <a:pt x="220" y="20"/>
                </a:lnTo>
                <a:lnTo>
                  <a:pt x="206" y="30"/>
                </a:lnTo>
                <a:lnTo>
                  <a:pt x="202" y="33"/>
                </a:lnTo>
                <a:lnTo>
                  <a:pt x="198" y="49"/>
                </a:lnTo>
                <a:lnTo>
                  <a:pt x="198" y="57"/>
                </a:lnTo>
                <a:lnTo>
                  <a:pt x="191" y="66"/>
                </a:lnTo>
                <a:lnTo>
                  <a:pt x="173" y="63"/>
                </a:lnTo>
                <a:lnTo>
                  <a:pt x="170" y="67"/>
                </a:lnTo>
                <a:lnTo>
                  <a:pt x="168" y="72"/>
                </a:lnTo>
                <a:lnTo>
                  <a:pt x="169" y="80"/>
                </a:lnTo>
                <a:lnTo>
                  <a:pt x="175" y="103"/>
                </a:lnTo>
                <a:lnTo>
                  <a:pt x="174" y="105"/>
                </a:lnTo>
                <a:lnTo>
                  <a:pt x="144" y="136"/>
                </a:lnTo>
                <a:lnTo>
                  <a:pt x="136" y="147"/>
                </a:lnTo>
                <a:lnTo>
                  <a:pt x="98" y="192"/>
                </a:lnTo>
                <a:lnTo>
                  <a:pt x="94" y="195"/>
                </a:lnTo>
                <a:lnTo>
                  <a:pt x="73" y="201"/>
                </a:lnTo>
                <a:lnTo>
                  <a:pt x="56" y="205"/>
                </a:lnTo>
                <a:lnTo>
                  <a:pt x="42" y="206"/>
                </a:lnTo>
                <a:lnTo>
                  <a:pt x="28" y="212"/>
                </a:lnTo>
                <a:lnTo>
                  <a:pt x="19" y="217"/>
                </a:lnTo>
                <a:lnTo>
                  <a:pt x="17" y="220"/>
                </a:lnTo>
                <a:lnTo>
                  <a:pt x="10" y="224"/>
                </a:lnTo>
                <a:lnTo>
                  <a:pt x="0" y="231"/>
                </a:lnTo>
                <a:lnTo>
                  <a:pt x="0" y="235"/>
                </a:lnTo>
                <a:close/>
              </a:path>
            </a:pathLst>
          </a:custGeom>
          <a:solidFill>
            <a:srgbClr val="9933FF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Freeform 83"/>
          <p:cNvSpPr>
            <a:spLocks noChangeAspect="1"/>
          </p:cNvSpPr>
          <p:nvPr/>
        </p:nvSpPr>
        <p:spPr bwMode="auto">
          <a:xfrm>
            <a:off x="9415031" y="4857193"/>
            <a:ext cx="1341170" cy="2796656"/>
          </a:xfrm>
          <a:custGeom>
            <a:avLst/>
            <a:gdLst>
              <a:gd name="T0" fmla="*/ 448 w 452"/>
              <a:gd name="T1" fmla="*/ 342 h 945"/>
              <a:gd name="T2" fmla="*/ 403 w 452"/>
              <a:gd name="T3" fmla="*/ 447 h 945"/>
              <a:gd name="T4" fmla="*/ 382 w 452"/>
              <a:gd name="T5" fmla="*/ 484 h 945"/>
              <a:gd name="T6" fmla="*/ 371 w 452"/>
              <a:gd name="T7" fmla="*/ 537 h 945"/>
              <a:gd name="T8" fmla="*/ 372 w 452"/>
              <a:gd name="T9" fmla="*/ 567 h 945"/>
              <a:gd name="T10" fmla="*/ 368 w 452"/>
              <a:gd name="T11" fmla="*/ 646 h 945"/>
              <a:gd name="T12" fmla="*/ 379 w 452"/>
              <a:gd name="T13" fmla="*/ 776 h 945"/>
              <a:gd name="T14" fmla="*/ 383 w 452"/>
              <a:gd name="T15" fmla="*/ 794 h 945"/>
              <a:gd name="T16" fmla="*/ 386 w 452"/>
              <a:gd name="T17" fmla="*/ 810 h 945"/>
              <a:gd name="T18" fmla="*/ 380 w 452"/>
              <a:gd name="T19" fmla="*/ 835 h 945"/>
              <a:gd name="T20" fmla="*/ 379 w 452"/>
              <a:gd name="T21" fmla="*/ 858 h 945"/>
              <a:gd name="T22" fmla="*/ 367 w 452"/>
              <a:gd name="T23" fmla="*/ 865 h 945"/>
              <a:gd name="T24" fmla="*/ 360 w 452"/>
              <a:gd name="T25" fmla="*/ 891 h 945"/>
              <a:gd name="T26" fmla="*/ 376 w 452"/>
              <a:gd name="T27" fmla="*/ 898 h 945"/>
              <a:gd name="T28" fmla="*/ 380 w 452"/>
              <a:gd name="T29" fmla="*/ 933 h 945"/>
              <a:gd name="T30" fmla="*/ 368 w 452"/>
              <a:gd name="T31" fmla="*/ 939 h 945"/>
              <a:gd name="T32" fmla="*/ 341 w 452"/>
              <a:gd name="T33" fmla="*/ 912 h 945"/>
              <a:gd name="T34" fmla="*/ 326 w 452"/>
              <a:gd name="T35" fmla="*/ 906 h 945"/>
              <a:gd name="T36" fmla="*/ 307 w 452"/>
              <a:gd name="T37" fmla="*/ 914 h 945"/>
              <a:gd name="T38" fmla="*/ 290 w 452"/>
              <a:gd name="T39" fmla="*/ 915 h 945"/>
              <a:gd name="T40" fmla="*/ 277 w 452"/>
              <a:gd name="T41" fmla="*/ 914 h 945"/>
              <a:gd name="T42" fmla="*/ 176 w 452"/>
              <a:gd name="T43" fmla="*/ 914 h 945"/>
              <a:gd name="T44" fmla="*/ 138 w 452"/>
              <a:gd name="T45" fmla="*/ 910 h 945"/>
              <a:gd name="T46" fmla="*/ 106 w 452"/>
              <a:gd name="T47" fmla="*/ 862 h 945"/>
              <a:gd name="T48" fmla="*/ 96 w 452"/>
              <a:gd name="T49" fmla="*/ 878 h 945"/>
              <a:gd name="T50" fmla="*/ 16 w 452"/>
              <a:gd name="T51" fmla="*/ 841 h 945"/>
              <a:gd name="T52" fmla="*/ 32 w 452"/>
              <a:gd name="T53" fmla="*/ 801 h 945"/>
              <a:gd name="T54" fmla="*/ 5 w 452"/>
              <a:gd name="T55" fmla="*/ 783 h 945"/>
              <a:gd name="T56" fmla="*/ 7 w 452"/>
              <a:gd name="T57" fmla="*/ 763 h 945"/>
              <a:gd name="T58" fmla="*/ 10 w 452"/>
              <a:gd name="T59" fmla="*/ 741 h 945"/>
              <a:gd name="T60" fmla="*/ 30 w 452"/>
              <a:gd name="T61" fmla="*/ 702 h 945"/>
              <a:gd name="T62" fmla="*/ 47 w 452"/>
              <a:gd name="T63" fmla="*/ 678 h 945"/>
              <a:gd name="T64" fmla="*/ 71 w 452"/>
              <a:gd name="T65" fmla="*/ 681 h 945"/>
              <a:gd name="T66" fmla="*/ 102 w 452"/>
              <a:gd name="T67" fmla="*/ 650 h 945"/>
              <a:gd name="T68" fmla="*/ 96 w 452"/>
              <a:gd name="T69" fmla="*/ 639 h 945"/>
              <a:gd name="T70" fmla="*/ 77 w 452"/>
              <a:gd name="T71" fmla="*/ 613 h 945"/>
              <a:gd name="T72" fmla="*/ 80 w 452"/>
              <a:gd name="T73" fmla="*/ 564 h 945"/>
              <a:gd name="T74" fmla="*/ 66 w 452"/>
              <a:gd name="T75" fmla="*/ 536 h 945"/>
              <a:gd name="T76" fmla="*/ 90 w 452"/>
              <a:gd name="T77" fmla="*/ 530 h 945"/>
              <a:gd name="T78" fmla="*/ 108 w 452"/>
              <a:gd name="T79" fmla="*/ 514 h 945"/>
              <a:gd name="T80" fmla="*/ 143 w 452"/>
              <a:gd name="T81" fmla="*/ 499 h 945"/>
              <a:gd name="T82" fmla="*/ 145 w 452"/>
              <a:gd name="T83" fmla="*/ 480 h 945"/>
              <a:gd name="T84" fmla="*/ 152 w 452"/>
              <a:gd name="T85" fmla="*/ 454 h 945"/>
              <a:gd name="T86" fmla="*/ 179 w 452"/>
              <a:gd name="T87" fmla="*/ 451 h 945"/>
              <a:gd name="T88" fmla="*/ 257 w 452"/>
              <a:gd name="T89" fmla="*/ 379 h 945"/>
              <a:gd name="T90" fmla="*/ 232 w 452"/>
              <a:gd name="T91" fmla="*/ 300 h 945"/>
              <a:gd name="T92" fmla="*/ 200 w 452"/>
              <a:gd name="T93" fmla="*/ 284 h 945"/>
              <a:gd name="T94" fmla="*/ 182 w 452"/>
              <a:gd name="T95" fmla="*/ 292 h 945"/>
              <a:gd name="T96" fmla="*/ 142 w 452"/>
              <a:gd name="T97" fmla="*/ 259 h 945"/>
              <a:gd name="T98" fmla="*/ 119 w 452"/>
              <a:gd name="T99" fmla="*/ 236 h 945"/>
              <a:gd name="T100" fmla="*/ 102 w 452"/>
              <a:gd name="T101" fmla="*/ 200 h 945"/>
              <a:gd name="T102" fmla="*/ 70 w 452"/>
              <a:gd name="T103" fmla="*/ 175 h 945"/>
              <a:gd name="T104" fmla="*/ 74 w 452"/>
              <a:gd name="T105" fmla="*/ 141 h 945"/>
              <a:gd name="T106" fmla="*/ 67 w 452"/>
              <a:gd name="T107" fmla="*/ 116 h 945"/>
              <a:gd name="T108" fmla="*/ 64 w 452"/>
              <a:gd name="T109" fmla="*/ 97 h 945"/>
              <a:gd name="T110" fmla="*/ 32 w 452"/>
              <a:gd name="T111" fmla="*/ 25 h 945"/>
              <a:gd name="T112" fmla="*/ 95 w 452"/>
              <a:gd name="T113" fmla="*/ 39 h 945"/>
              <a:gd name="T114" fmla="*/ 145 w 452"/>
              <a:gd name="T115" fmla="*/ 196 h 945"/>
              <a:gd name="T116" fmla="*/ 220 w 452"/>
              <a:gd name="T117" fmla="*/ 250 h 945"/>
              <a:gd name="T118" fmla="*/ 286 w 452"/>
              <a:gd name="T119" fmla="*/ 280 h 945"/>
              <a:gd name="T120" fmla="*/ 421 w 452"/>
              <a:gd name="T121" fmla="*/ 313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52" h="945">
                <a:moveTo>
                  <a:pt x="452" y="290"/>
                </a:moveTo>
                <a:lnTo>
                  <a:pt x="449" y="324"/>
                </a:lnTo>
                <a:lnTo>
                  <a:pt x="448" y="332"/>
                </a:lnTo>
                <a:lnTo>
                  <a:pt x="448" y="342"/>
                </a:lnTo>
                <a:lnTo>
                  <a:pt x="440" y="376"/>
                </a:lnTo>
                <a:lnTo>
                  <a:pt x="433" y="386"/>
                </a:lnTo>
                <a:lnTo>
                  <a:pt x="420" y="411"/>
                </a:lnTo>
                <a:lnTo>
                  <a:pt x="403" y="447"/>
                </a:lnTo>
                <a:lnTo>
                  <a:pt x="394" y="476"/>
                </a:lnTo>
                <a:lnTo>
                  <a:pt x="391" y="476"/>
                </a:lnTo>
                <a:lnTo>
                  <a:pt x="384" y="482"/>
                </a:lnTo>
                <a:lnTo>
                  <a:pt x="382" y="484"/>
                </a:lnTo>
                <a:lnTo>
                  <a:pt x="373" y="502"/>
                </a:lnTo>
                <a:lnTo>
                  <a:pt x="374" y="506"/>
                </a:lnTo>
                <a:lnTo>
                  <a:pt x="374" y="519"/>
                </a:lnTo>
                <a:lnTo>
                  <a:pt x="371" y="537"/>
                </a:lnTo>
                <a:lnTo>
                  <a:pt x="368" y="537"/>
                </a:lnTo>
                <a:lnTo>
                  <a:pt x="356" y="548"/>
                </a:lnTo>
                <a:lnTo>
                  <a:pt x="362" y="564"/>
                </a:lnTo>
                <a:lnTo>
                  <a:pt x="372" y="567"/>
                </a:lnTo>
                <a:lnTo>
                  <a:pt x="373" y="583"/>
                </a:lnTo>
                <a:lnTo>
                  <a:pt x="364" y="633"/>
                </a:lnTo>
                <a:lnTo>
                  <a:pt x="364" y="640"/>
                </a:lnTo>
                <a:lnTo>
                  <a:pt x="368" y="646"/>
                </a:lnTo>
                <a:lnTo>
                  <a:pt x="366" y="652"/>
                </a:lnTo>
                <a:lnTo>
                  <a:pt x="368" y="700"/>
                </a:lnTo>
                <a:lnTo>
                  <a:pt x="367" y="705"/>
                </a:lnTo>
                <a:lnTo>
                  <a:pt x="379" y="776"/>
                </a:lnTo>
                <a:lnTo>
                  <a:pt x="382" y="782"/>
                </a:lnTo>
                <a:lnTo>
                  <a:pt x="382" y="787"/>
                </a:lnTo>
                <a:lnTo>
                  <a:pt x="383" y="789"/>
                </a:lnTo>
                <a:lnTo>
                  <a:pt x="383" y="794"/>
                </a:lnTo>
                <a:lnTo>
                  <a:pt x="384" y="798"/>
                </a:lnTo>
                <a:lnTo>
                  <a:pt x="385" y="804"/>
                </a:lnTo>
                <a:lnTo>
                  <a:pt x="384" y="806"/>
                </a:lnTo>
                <a:lnTo>
                  <a:pt x="386" y="810"/>
                </a:lnTo>
                <a:lnTo>
                  <a:pt x="388" y="829"/>
                </a:lnTo>
                <a:lnTo>
                  <a:pt x="386" y="829"/>
                </a:lnTo>
                <a:lnTo>
                  <a:pt x="384" y="830"/>
                </a:lnTo>
                <a:lnTo>
                  <a:pt x="380" y="835"/>
                </a:lnTo>
                <a:lnTo>
                  <a:pt x="380" y="844"/>
                </a:lnTo>
                <a:lnTo>
                  <a:pt x="382" y="848"/>
                </a:lnTo>
                <a:lnTo>
                  <a:pt x="382" y="854"/>
                </a:lnTo>
                <a:lnTo>
                  <a:pt x="379" y="858"/>
                </a:lnTo>
                <a:lnTo>
                  <a:pt x="374" y="856"/>
                </a:lnTo>
                <a:lnTo>
                  <a:pt x="373" y="859"/>
                </a:lnTo>
                <a:lnTo>
                  <a:pt x="371" y="859"/>
                </a:lnTo>
                <a:lnTo>
                  <a:pt x="367" y="865"/>
                </a:lnTo>
                <a:lnTo>
                  <a:pt x="365" y="872"/>
                </a:lnTo>
                <a:lnTo>
                  <a:pt x="367" y="873"/>
                </a:lnTo>
                <a:lnTo>
                  <a:pt x="364" y="878"/>
                </a:lnTo>
                <a:lnTo>
                  <a:pt x="360" y="891"/>
                </a:lnTo>
                <a:lnTo>
                  <a:pt x="367" y="901"/>
                </a:lnTo>
                <a:lnTo>
                  <a:pt x="370" y="901"/>
                </a:lnTo>
                <a:lnTo>
                  <a:pt x="372" y="897"/>
                </a:lnTo>
                <a:lnTo>
                  <a:pt x="376" y="898"/>
                </a:lnTo>
                <a:lnTo>
                  <a:pt x="374" y="909"/>
                </a:lnTo>
                <a:lnTo>
                  <a:pt x="377" y="916"/>
                </a:lnTo>
                <a:lnTo>
                  <a:pt x="378" y="927"/>
                </a:lnTo>
                <a:lnTo>
                  <a:pt x="380" y="933"/>
                </a:lnTo>
                <a:lnTo>
                  <a:pt x="383" y="938"/>
                </a:lnTo>
                <a:lnTo>
                  <a:pt x="384" y="943"/>
                </a:lnTo>
                <a:lnTo>
                  <a:pt x="377" y="945"/>
                </a:lnTo>
                <a:lnTo>
                  <a:pt x="368" y="939"/>
                </a:lnTo>
                <a:lnTo>
                  <a:pt x="355" y="927"/>
                </a:lnTo>
                <a:lnTo>
                  <a:pt x="349" y="921"/>
                </a:lnTo>
                <a:lnTo>
                  <a:pt x="344" y="919"/>
                </a:lnTo>
                <a:lnTo>
                  <a:pt x="341" y="912"/>
                </a:lnTo>
                <a:lnTo>
                  <a:pt x="337" y="909"/>
                </a:lnTo>
                <a:lnTo>
                  <a:pt x="331" y="908"/>
                </a:lnTo>
                <a:lnTo>
                  <a:pt x="329" y="906"/>
                </a:lnTo>
                <a:lnTo>
                  <a:pt x="326" y="906"/>
                </a:lnTo>
                <a:lnTo>
                  <a:pt x="320" y="912"/>
                </a:lnTo>
                <a:lnTo>
                  <a:pt x="318" y="916"/>
                </a:lnTo>
                <a:lnTo>
                  <a:pt x="311" y="915"/>
                </a:lnTo>
                <a:lnTo>
                  <a:pt x="307" y="914"/>
                </a:lnTo>
                <a:lnTo>
                  <a:pt x="299" y="914"/>
                </a:lnTo>
                <a:lnTo>
                  <a:pt x="294" y="915"/>
                </a:lnTo>
                <a:lnTo>
                  <a:pt x="295" y="914"/>
                </a:lnTo>
                <a:lnTo>
                  <a:pt x="290" y="915"/>
                </a:lnTo>
                <a:lnTo>
                  <a:pt x="290" y="913"/>
                </a:lnTo>
                <a:lnTo>
                  <a:pt x="281" y="913"/>
                </a:lnTo>
                <a:lnTo>
                  <a:pt x="280" y="914"/>
                </a:lnTo>
                <a:lnTo>
                  <a:pt x="277" y="914"/>
                </a:lnTo>
                <a:lnTo>
                  <a:pt x="220" y="920"/>
                </a:lnTo>
                <a:lnTo>
                  <a:pt x="221" y="915"/>
                </a:lnTo>
                <a:lnTo>
                  <a:pt x="197" y="920"/>
                </a:lnTo>
                <a:lnTo>
                  <a:pt x="176" y="914"/>
                </a:lnTo>
                <a:lnTo>
                  <a:pt x="167" y="916"/>
                </a:lnTo>
                <a:lnTo>
                  <a:pt x="156" y="914"/>
                </a:lnTo>
                <a:lnTo>
                  <a:pt x="146" y="914"/>
                </a:lnTo>
                <a:lnTo>
                  <a:pt x="138" y="910"/>
                </a:lnTo>
                <a:lnTo>
                  <a:pt x="132" y="902"/>
                </a:lnTo>
                <a:lnTo>
                  <a:pt x="130" y="889"/>
                </a:lnTo>
                <a:lnTo>
                  <a:pt x="122" y="874"/>
                </a:lnTo>
                <a:lnTo>
                  <a:pt x="106" y="862"/>
                </a:lnTo>
                <a:lnTo>
                  <a:pt x="95" y="861"/>
                </a:lnTo>
                <a:lnTo>
                  <a:pt x="95" y="865"/>
                </a:lnTo>
                <a:lnTo>
                  <a:pt x="98" y="873"/>
                </a:lnTo>
                <a:lnTo>
                  <a:pt x="96" y="878"/>
                </a:lnTo>
                <a:lnTo>
                  <a:pt x="42" y="855"/>
                </a:lnTo>
                <a:lnTo>
                  <a:pt x="20" y="850"/>
                </a:lnTo>
                <a:lnTo>
                  <a:pt x="18" y="847"/>
                </a:lnTo>
                <a:lnTo>
                  <a:pt x="16" y="841"/>
                </a:lnTo>
                <a:lnTo>
                  <a:pt x="19" y="822"/>
                </a:lnTo>
                <a:lnTo>
                  <a:pt x="29" y="819"/>
                </a:lnTo>
                <a:lnTo>
                  <a:pt x="30" y="818"/>
                </a:lnTo>
                <a:lnTo>
                  <a:pt x="32" y="801"/>
                </a:lnTo>
                <a:lnTo>
                  <a:pt x="20" y="790"/>
                </a:lnTo>
                <a:lnTo>
                  <a:pt x="19" y="784"/>
                </a:lnTo>
                <a:lnTo>
                  <a:pt x="17" y="781"/>
                </a:lnTo>
                <a:lnTo>
                  <a:pt x="5" y="783"/>
                </a:lnTo>
                <a:lnTo>
                  <a:pt x="2" y="781"/>
                </a:lnTo>
                <a:lnTo>
                  <a:pt x="0" y="776"/>
                </a:lnTo>
                <a:lnTo>
                  <a:pt x="0" y="771"/>
                </a:lnTo>
                <a:lnTo>
                  <a:pt x="7" y="763"/>
                </a:lnTo>
                <a:lnTo>
                  <a:pt x="5" y="753"/>
                </a:lnTo>
                <a:lnTo>
                  <a:pt x="0" y="750"/>
                </a:lnTo>
                <a:lnTo>
                  <a:pt x="5" y="744"/>
                </a:lnTo>
                <a:lnTo>
                  <a:pt x="10" y="741"/>
                </a:lnTo>
                <a:lnTo>
                  <a:pt x="23" y="746"/>
                </a:lnTo>
                <a:lnTo>
                  <a:pt x="25" y="746"/>
                </a:lnTo>
                <a:lnTo>
                  <a:pt x="30" y="742"/>
                </a:lnTo>
                <a:lnTo>
                  <a:pt x="30" y="702"/>
                </a:lnTo>
                <a:lnTo>
                  <a:pt x="37" y="684"/>
                </a:lnTo>
                <a:lnTo>
                  <a:pt x="40" y="680"/>
                </a:lnTo>
                <a:lnTo>
                  <a:pt x="44" y="678"/>
                </a:lnTo>
                <a:lnTo>
                  <a:pt x="47" y="678"/>
                </a:lnTo>
                <a:lnTo>
                  <a:pt x="53" y="678"/>
                </a:lnTo>
                <a:lnTo>
                  <a:pt x="56" y="676"/>
                </a:lnTo>
                <a:lnTo>
                  <a:pt x="60" y="676"/>
                </a:lnTo>
                <a:lnTo>
                  <a:pt x="71" y="681"/>
                </a:lnTo>
                <a:lnTo>
                  <a:pt x="76" y="680"/>
                </a:lnTo>
                <a:lnTo>
                  <a:pt x="83" y="672"/>
                </a:lnTo>
                <a:lnTo>
                  <a:pt x="100" y="669"/>
                </a:lnTo>
                <a:lnTo>
                  <a:pt x="102" y="650"/>
                </a:lnTo>
                <a:lnTo>
                  <a:pt x="106" y="649"/>
                </a:lnTo>
                <a:lnTo>
                  <a:pt x="103" y="645"/>
                </a:lnTo>
                <a:lnTo>
                  <a:pt x="100" y="645"/>
                </a:lnTo>
                <a:lnTo>
                  <a:pt x="96" y="639"/>
                </a:lnTo>
                <a:lnTo>
                  <a:pt x="85" y="631"/>
                </a:lnTo>
                <a:lnTo>
                  <a:pt x="83" y="628"/>
                </a:lnTo>
                <a:lnTo>
                  <a:pt x="79" y="627"/>
                </a:lnTo>
                <a:lnTo>
                  <a:pt x="77" y="613"/>
                </a:lnTo>
                <a:lnTo>
                  <a:pt x="76" y="596"/>
                </a:lnTo>
                <a:lnTo>
                  <a:pt x="82" y="582"/>
                </a:lnTo>
                <a:lnTo>
                  <a:pt x="86" y="573"/>
                </a:lnTo>
                <a:lnTo>
                  <a:pt x="80" y="564"/>
                </a:lnTo>
                <a:lnTo>
                  <a:pt x="78" y="549"/>
                </a:lnTo>
                <a:lnTo>
                  <a:pt x="65" y="547"/>
                </a:lnTo>
                <a:lnTo>
                  <a:pt x="62" y="544"/>
                </a:lnTo>
                <a:lnTo>
                  <a:pt x="66" y="536"/>
                </a:lnTo>
                <a:lnTo>
                  <a:pt x="78" y="530"/>
                </a:lnTo>
                <a:lnTo>
                  <a:pt x="84" y="530"/>
                </a:lnTo>
                <a:lnTo>
                  <a:pt x="85" y="531"/>
                </a:lnTo>
                <a:lnTo>
                  <a:pt x="90" y="530"/>
                </a:lnTo>
                <a:lnTo>
                  <a:pt x="96" y="525"/>
                </a:lnTo>
                <a:lnTo>
                  <a:pt x="96" y="519"/>
                </a:lnTo>
                <a:lnTo>
                  <a:pt x="100" y="516"/>
                </a:lnTo>
                <a:lnTo>
                  <a:pt x="108" y="514"/>
                </a:lnTo>
                <a:lnTo>
                  <a:pt x="116" y="506"/>
                </a:lnTo>
                <a:lnTo>
                  <a:pt x="122" y="501"/>
                </a:lnTo>
                <a:lnTo>
                  <a:pt x="132" y="499"/>
                </a:lnTo>
                <a:lnTo>
                  <a:pt x="143" y="499"/>
                </a:lnTo>
                <a:lnTo>
                  <a:pt x="145" y="496"/>
                </a:lnTo>
                <a:lnTo>
                  <a:pt x="144" y="494"/>
                </a:lnTo>
                <a:lnTo>
                  <a:pt x="144" y="484"/>
                </a:lnTo>
                <a:lnTo>
                  <a:pt x="145" y="480"/>
                </a:lnTo>
                <a:lnTo>
                  <a:pt x="144" y="474"/>
                </a:lnTo>
                <a:lnTo>
                  <a:pt x="144" y="465"/>
                </a:lnTo>
                <a:lnTo>
                  <a:pt x="151" y="460"/>
                </a:lnTo>
                <a:lnTo>
                  <a:pt x="152" y="454"/>
                </a:lnTo>
                <a:lnTo>
                  <a:pt x="156" y="454"/>
                </a:lnTo>
                <a:lnTo>
                  <a:pt x="164" y="453"/>
                </a:lnTo>
                <a:lnTo>
                  <a:pt x="170" y="457"/>
                </a:lnTo>
                <a:lnTo>
                  <a:pt x="179" y="451"/>
                </a:lnTo>
                <a:lnTo>
                  <a:pt x="182" y="451"/>
                </a:lnTo>
                <a:lnTo>
                  <a:pt x="222" y="417"/>
                </a:lnTo>
                <a:lnTo>
                  <a:pt x="257" y="390"/>
                </a:lnTo>
                <a:lnTo>
                  <a:pt x="257" y="379"/>
                </a:lnTo>
                <a:lnTo>
                  <a:pt x="234" y="378"/>
                </a:lnTo>
                <a:lnTo>
                  <a:pt x="234" y="363"/>
                </a:lnTo>
                <a:lnTo>
                  <a:pt x="232" y="354"/>
                </a:lnTo>
                <a:lnTo>
                  <a:pt x="232" y="300"/>
                </a:lnTo>
                <a:lnTo>
                  <a:pt x="229" y="289"/>
                </a:lnTo>
                <a:lnTo>
                  <a:pt x="220" y="285"/>
                </a:lnTo>
                <a:lnTo>
                  <a:pt x="205" y="284"/>
                </a:lnTo>
                <a:lnTo>
                  <a:pt x="200" y="284"/>
                </a:lnTo>
                <a:lnTo>
                  <a:pt x="193" y="288"/>
                </a:lnTo>
                <a:lnTo>
                  <a:pt x="191" y="290"/>
                </a:lnTo>
                <a:lnTo>
                  <a:pt x="186" y="295"/>
                </a:lnTo>
                <a:lnTo>
                  <a:pt x="182" y="292"/>
                </a:lnTo>
                <a:lnTo>
                  <a:pt x="173" y="278"/>
                </a:lnTo>
                <a:lnTo>
                  <a:pt x="161" y="278"/>
                </a:lnTo>
                <a:lnTo>
                  <a:pt x="146" y="279"/>
                </a:lnTo>
                <a:lnTo>
                  <a:pt x="142" y="259"/>
                </a:lnTo>
                <a:lnTo>
                  <a:pt x="138" y="255"/>
                </a:lnTo>
                <a:lnTo>
                  <a:pt x="126" y="243"/>
                </a:lnTo>
                <a:lnTo>
                  <a:pt x="122" y="241"/>
                </a:lnTo>
                <a:lnTo>
                  <a:pt x="119" y="236"/>
                </a:lnTo>
                <a:lnTo>
                  <a:pt x="112" y="236"/>
                </a:lnTo>
                <a:lnTo>
                  <a:pt x="108" y="222"/>
                </a:lnTo>
                <a:lnTo>
                  <a:pt x="110" y="204"/>
                </a:lnTo>
                <a:lnTo>
                  <a:pt x="102" y="200"/>
                </a:lnTo>
                <a:lnTo>
                  <a:pt x="106" y="186"/>
                </a:lnTo>
                <a:lnTo>
                  <a:pt x="83" y="177"/>
                </a:lnTo>
                <a:lnTo>
                  <a:pt x="73" y="177"/>
                </a:lnTo>
                <a:lnTo>
                  <a:pt x="70" y="175"/>
                </a:lnTo>
                <a:lnTo>
                  <a:pt x="72" y="156"/>
                </a:lnTo>
                <a:lnTo>
                  <a:pt x="77" y="147"/>
                </a:lnTo>
                <a:lnTo>
                  <a:pt x="78" y="145"/>
                </a:lnTo>
                <a:lnTo>
                  <a:pt x="74" y="141"/>
                </a:lnTo>
                <a:lnTo>
                  <a:pt x="72" y="138"/>
                </a:lnTo>
                <a:lnTo>
                  <a:pt x="58" y="132"/>
                </a:lnTo>
                <a:lnTo>
                  <a:pt x="59" y="123"/>
                </a:lnTo>
                <a:lnTo>
                  <a:pt x="67" y="116"/>
                </a:lnTo>
                <a:lnTo>
                  <a:pt x="68" y="104"/>
                </a:lnTo>
                <a:lnTo>
                  <a:pt x="67" y="103"/>
                </a:lnTo>
                <a:lnTo>
                  <a:pt x="67" y="100"/>
                </a:lnTo>
                <a:lnTo>
                  <a:pt x="64" y="97"/>
                </a:lnTo>
                <a:lnTo>
                  <a:pt x="55" y="75"/>
                </a:lnTo>
                <a:lnTo>
                  <a:pt x="52" y="48"/>
                </a:lnTo>
                <a:lnTo>
                  <a:pt x="38" y="39"/>
                </a:lnTo>
                <a:lnTo>
                  <a:pt x="32" y="25"/>
                </a:lnTo>
                <a:lnTo>
                  <a:pt x="54" y="0"/>
                </a:lnTo>
                <a:lnTo>
                  <a:pt x="58" y="4"/>
                </a:lnTo>
                <a:lnTo>
                  <a:pt x="76" y="14"/>
                </a:lnTo>
                <a:lnTo>
                  <a:pt x="95" y="39"/>
                </a:lnTo>
                <a:lnTo>
                  <a:pt x="102" y="79"/>
                </a:lnTo>
                <a:lnTo>
                  <a:pt x="109" y="124"/>
                </a:lnTo>
                <a:lnTo>
                  <a:pt x="131" y="152"/>
                </a:lnTo>
                <a:lnTo>
                  <a:pt x="145" y="196"/>
                </a:lnTo>
                <a:lnTo>
                  <a:pt x="172" y="226"/>
                </a:lnTo>
                <a:lnTo>
                  <a:pt x="209" y="237"/>
                </a:lnTo>
                <a:lnTo>
                  <a:pt x="209" y="242"/>
                </a:lnTo>
                <a:lnTo>
                  <a:pt x="220" y="250"/>
                </a:lnTo>
                <a:lnTo>
                  <a:pt x="234" y="249"/>
                </a:lnTo>
                <a:lnTo>
                  <a:pt x="274" y="272"/>
                </a:lnTo>
                <a:lnTo>
                  <a:pt x="281" y="272"/>
                </a:lnTo>
                <a:lnTo>
                  <a:pt x="286" y="280"/>
                </a:lnTo>
                <a:lnTo>
                  <a:pt x="344" y="280"/>
                </a:lnTo>
                <a:lnTo>
                  <a:pt x="382" y="291"/>
                </a:lnTo>
                <a:lnTo>
                  <a:pt x="400" y="309"/>
                </a:lnTo>
                <a:lnTo>
                  <a:pt x="421" y="313"/>
                </a:lnTo>
                <a:lnTo>
                  <a:pt x="452" y="290"/>
                </a:lnTo>
                <a:close/>
              </a:path>
            </a:pathLst>
          </a:custGeom>
          <a:solidFill>
            <a:srgbClr val="FFFF99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Freeform 84"/>
          <p:cNvSpPr>
            <a:spLocks noChangeAspect="1"/>
          </p:cNvSpPr>
          <p:nvPr/>
        </p:nvSpPr>
        <p:spPr bwMode="auto">
          <a:xfrm>
            <a:off x="10175473" y="9444273"/>
            <a:ext cx="2277230" cy="1506876"/>
          </a:xfrm>
          <a:custGeom>
            <a:avLst/>
            <a:gdLst>
              <a:gd name="T0" fmla="*/ 17 w 768"/>
              <a:gd name="T1" fmla="*/ 360 h 509"/>
              <a:gd name="T2" fmla="*/ 33 w 768"/>
              <a:gd name="T3" fmla="*/ 333 h 509"/>
              <a:gd name="T4" fmla="*/ 57 w 768"/>
              <a:gd name="T5" fmla="*/ 307 h 509"/>
              <a:gd name="T6" fmla="*/ 49 w 768"/>
              <a:gd name="T7" fmla="*/ 275 h 509"/>
              <a:gd name="T8" fmla="*/ 17 w 768"/>
              <a:gd name="T9" fmla="*/ 189 h 509"/>
              <a:gd name="T10" fmla="*/ 23 w 768"/>
              <a:gd name="T11" fmla="*/ 125 h 509"/>
              <a:gd name="T12" fmla="*/ 41 w 768"/>
              <a:gd name="T13" fmla="*/ 134 h 509"/>
              <a:gd name="T14" fmla="*/ 67 w 768"/>
              <a:gd name="T15" fmla="*/ 113 h 509"/>
              <a:gd name="T16" fmla="*/ 105 w 768"/>
              <a:gd name="T17" fmla="*/ 123 h 509"/>
              <a:gd name="T18" fmla="*/ 103 w 768"/>
              <a:gd name="T19" fmla="*/ 95 h 509"/>
              <a:gd name="T20" fmla="*/ 143 w 768"/>
              <a:gd name="T21" fmla="*/ 66 h 509"/>
              <a:gd name="T22" fmla="*/ 164 w 768"/>
              <a:gd name="T23" fmla="*/ 103 h 509"/>
              <a:gd name="T24" fmla="*/ 176 w 768"/>
              <a:gd name="T25" fmla="*/ 101 h 509"/>
              <a:gd name="T26" fmla="*/ 211 w 768"/>
              <a:gd name="T27" fmla="*/ 84 h 509"/>
              <a:gd name="T28" fmla="*/ 247 w 768"/>
              <a:gd name="T29" fmla="*/ 79 h 509"/>
              <a:gd name="T30" fmla="*/ 281 w 768"/>
              <a:gd name="T31" fmla="*/ 55 h 509"/>
              <a:gd name="T32" fmla="*/ 300 w 768"/>
              <a:gd name="T33" fmla="*/ 35 h 509"/>
              <a:gd name="T34" fmla="*/ 323 w 768"/>
              <a:gd name="T35" fmla="*/ 7 h 509"/>
              <a:gd name="T36" fmla="*/ 363 w 768"/>
              <a:gd name="T37" fmla="*/ 26 h 509"/>
              <a:gd name="T38" fmla="*/ 375 w 768"/>
              <a:gd name="T39" fmla="*/ 60 h 509"/>
              <a:gd name="T40" fmla="*/ 391 w 768"/>
              <a:gd name="T41" fmla="*/ 83 h 509"/>
              <a:gd name="T42" fmla="*/ 446 w 768"/>
              <a:gd name="T43" fmla="*/ 103 h 509"/>
              <a:gd name="T44" fmla="*/ 446 w 768"/>
              <a:gd name="T45" fmla="*/ 188 h 509"/>
              <a:gd name="T46" fmla="*/ 516 w 768"/>
              <a:gd name="T47" fmla="*/ 173 h 509"/>
              <a:gd name="T48" fmla="*/ 558 w 768"/>
              <a:gd name="T49" fmla="*/ 174 h 509"/>
              <a:gd name="T50" fmla="*/ 546 w 768"/>
              <a:gd name="T51" fmla="*/ 183 h 509"/>
              <a:gd name="T52" fmla="*/ 595 w 768"/>
              <a:gd name="T53" fmla="*/ 230 h 509"/>
              <a:gd name="T54" fmla="*/ 660 w 768"/>
              <a:gd name="T55" fmla="*/ 246 h 509"/>
              <a:gd name="T56" fmla="*/ 734 w 768"/>
              <a:gd name="T57" fmla="*/ 398 h 509"/>
              <a:gd name="T58" fmla="*/ 692 w 768"/>
              <a:gd name="T59" fmla="*/ 413 h 509"/>
              <a:gd name="T60" fmla="*/ 639 w 768"/>
              <a:gd name="T61" fmla="*/ 401 h 509"/>
              <a:gd name="T62" fmla="*/ 654 w 768"/>
              <a:gd name="T63" fmla="*/ 381 h 509"/>
              <a:gd name="T64" fmla="*/ 632 w 768"/>
              <a:gd name="T65" fmla="*/ 390 h 509"/>
              <a:gd name="T66" fmla="*/ 625 w 768"/>
              <a:gd name="T67" fmla="*/ 384 h 509"/>
              <a:gd name="T68" fmla="*/ 615 w 768"/>
              <a:gd name="T69" fmla="*/ 372 h 509"/>
              <a:gd name="T70" fmla="*/ 597 w 768"/>
              <a:gd name="T71" fmla="*/ 377 h 509"/>
              <a:gd name="T72" fmla="*/ 578 w 768"/>
              <a:gd name="T73" fmla="*/ 393 h 509"/>
              <a:gd name="T74" fmla="*/ 589 w 768"/>
              <a:gd name="T75" fmla="*/ 409 h 509"/>
              <a:gd name="T76" fmla="*/ 566 w 768"/>
              <a:gd name="T77" fmla="*/ 414 h 509"/>
              <a:gd name="T78" fmla="*/ 552 w 768"/>
              <a:gd name="T79" fmla="*/ 419 h 509"/>
              <a:gd name="T80" fmla="*/ 533 w 768"/>
              <a:gd name="T81" fmla="*/ 432 h 509"/>
              <a:gd name="T82" fmla="*/ 518 w 768"/>
              <a:gd name="T83" fmla="*/ 450 h 509"/>
              <a:gd name="T84" fmla="*/ 492 w 768"/>
              <a:gd name="T85" fmla="*/ 457 h 509"/>
              <a:gd name="T86" fmla="*/ 467 w 768"/>
              <a:gd name="T87" fmla="*/ 467 h 509"/>
              <a:gd name="T88" fmla="*/ 421 w 768"/>
              <a:gd name="T89" fmla="*/ 487 h 509"/>
              <a:gd name="T90" fmla="*/ 414 w 768"/>
              <a:gd name="T91" fmla="*/ 492 h 509"/>
              <a:gd name="T92" fmla="*/ 405 w 768"/>
              <a:gd name="T93" fmla="*/ 497 h 509"/>
              <a:gd name="T94" fmla="*/ 389 w 768"/>
              <a:gd name="T95" fmla="*/ 504 h 509"/>
              <a:gd name="T96" fmla="*/ 360 w 768"/>
              <a:gd name="T97" fmla="*/ 503 h 509"/>
              <a:gd name="T98" fmla="*/ 339 w 768"/>
              <a:gd name="T99" fmla="*/ 507 h 509"/>
              <a:gd name="T100" fmla="*/ 296 w 768"/>
              <a:gd name="T101" fmla="*/ 497 h 509"/>
              <a:gd name="T102" fmla="*/ 258 w 768"/>
              <a:gd name="T103" fmla="*/ 481 h 509"/>
              <a:gd name="T104" fmla="*/ 221 w 768"/>
              <a:gd name="T105" fmla="*/ 464 h 509"/>
              <a:gd name="T106" fmla="*/ 185 w 768"/>
              <a:gd name="T107" fmla="*/ 462 h 509"/>
              <a:gd name="T108" fmla="*/ 140 w 768"/>
              <a:gd name="T109" fmla="*/ 459 h 509"/>
              <a:gd name="T110" fmla="*/ 104 w 768"/>
              <a:gd name="T111" fmla="*/ 435 h 509"/>
              <a:gd name="T112" fmla="*/ 72 w 768"/>
              <a:gd name="T113" fmla="*/ 419 h 509"/>
              <a:gd name="T114" fmla="*/ 25 w 768"/>
              <a:gd name="T115" fmla="*/ 40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68" h="509">
                <a:moveTo>
                  <a:pt x="0" y="387"/>
                </a:moveTo>
                <a:lnTo>
                  <a:pt x="5" y="385"/>
                </a:lnTo>
                <a:lnTo>
                  <a:pt x="7" y="383"/>
                </a:lnTo>
                <a:lnTo>
                  <a:pt x="5" y="379"/>
                </a:lnTo>
                <a:lnTo>
                  <a:pt x="3" y="369"/>
                </a:lnTo>
                <a:lnTo>
                  <a:pt x="9" y="365"/>
                </a:lnTo>
                <a:lnTo>
                  <a:pt x="17" y="360"/>
                </a:lnTo>
                <a:lnTo>
                  <a:pt x="19" y="361"/>
                </a:lnTo>
                <a:lnTo>
                  <a:pt x="23" y="360"/>
                </a:lnTo>
                <a:lnTo>
                  <a:pt x="27" y="355"/>
                </a:lnTo>
                <a:lnTo>
                  <a:pt x="33" y="351"/>
                </a:lnTo>
                <a:lnTo>
                  <a:pt x="35" y="348"/>
                </a:lnTo>
                <a:lnTo>
                  <a:pt x="27" y="336"/>
                </a:lnTo>
                <a:lnTo>
                  <a:pt x="33" y="333"/>
                </a:lnTo>
                <a:lnTo>
                  <a:pt x="36" y="336"/>
                </a:lnTo>
                <a:lnTo>
                  <a:pt x="39" y="333"/>
                </a:lnTo>
                <a:lnTo>
                  <a:pt x="44" y="331"/>
                </a:lnTo>
                <a:lnTo>
                  <a:pt x="47" y="327"/>
                </a:lnTo>
                <a:lnTo>
                  <a:pt x="49" y="325"/>
                </a:lnTo>
                <a:lnTo>
                  <a:pt x="53" y="321"/>
                </a:lnTo>
                <a:lnTo>
                  <a:pt x="57" y="307"/>
                </a:lnTo>
                <a:lnTo>
                  <a:pt x="59" y="297"/>
                </a:lnTo>
                <a:lnTo>
                  <a:pt x="62" y="294"/>
                </a:lnTo>
                <a:lnTo>
                  <a:pt x="66" y="289"/>
                </a:lnTo>
                <a:lnTo>
                  <a:pt x="65" y="279"/>
                </a:lnTo>
                <a:lnTo>
                  <a:pt x="53" y="275"/>
                </a:lnTo>
                <a:lnTo>
                  <a:pt x="51" y="273"/>
                </a:lnTo>
                <a:lnTo>
                  <a:pt x="49" y="275"/>
                </a:lnTo>
                <a:lnTo>
                  <a:pt x="44" y="269"/>
                </a:lnTo>
                <a:lnTo>
                  <a:pt x="41" y="265"/>
                </a:lnTo>
                <a:lnTo>
                  <a:pt x="38" y="247"/>
                </a:lnTo>
                <a:lnTo>
                  <a:pt x="33" y="245"/>
                </a:lnTo>
                <a:lnTo>
                  <a:pt x="25" y="242"/>
                </a:lnTo>
                <a:lnTo>
                  <a:pt x="20" y="195"/>
                </a:lnTo>
                <a:lnTo>
                  <a:pt x="17" y="189"/>
                </a:lnTo>
                <a:lnTo>
                  <a:pt x="12" y="186"/>
                </a:lnTo>
                <a:lnTo>
                  <a:pt x="11" y="180"/>
                </a:lnTo>
                <a:lnTo>
                  <a:pt x="18" y="147"/>
                </a:lnTo>
                <a:lnTo>
                  <a:pt x="17" y="137"/>
                </a:lnTo>
                <a:lnTo>
                  <a:pt x="17" y="128"/>
                </a:lnTo>
                <a:lnTo>
                  <a:pt x="21" y="127"/>
                </a:lnTo>
                <a:lnTo>
                  <a:pt x="23" y="125"/>
                </a:lnTo>
                <a:lnTo>
                  <a:pt x="27" y="128"/>
                </a:lnTo>
                <a:lnTo>
                  <a:pt x="30" y="127"/>
                </a:lnTo>
                <a:lnTo>
                  <a:pt x="33" y="121"/>
                </a:lnTo>
                <a:lnTo>
                  <a:pt x="36" y="122"/>
                </a:lnTo>
                <a:lnTo>
                  <a:pt x="36" y="127"/>
                </a:lnTo>
                <a:lnTo>
                  <a:pt x="37" y="128"/>
                </a:lnTo>
                <a:lnTo>
                  <a:pt x="41" y="134"/>
                </a:lnTo>
                <a:lnTo>
                  <a:pt x="43" y="132"/>
                </a:lnTo>
                <a:lnTo>
                  <a:pt x="44" y="117"/>
                </a:lnTo>
                <a:lnTo>
                  <a:pt x="49" y="111"/>
                </a:lnTo>
                <a:lnTo>
                  <a:pt x="51" y="113"/>
                </a:lnTo>
                <a:lnTo>
                  <a:pt x="56" y="114"/>
                </a:lnTo>
                <a:lnTo>
                  <a:pt x="63" y="114"/>
                </a:lnTo>
                <a:lnTo>
                  <a:pt x="67" y="113"/>
                </a:lnTo>
                <a:lnTo>
                  <a:pt x="74" y="116"/>
                </a:lnTo>
                <a:lnTo>
                  <a:pt x="80" y="119"/>
                </a:lnTo>
                <a:lnTo>
                  <a:pt x="90" y="117"/>
                </a:lnTo>
                <a:lnTo>
                  <a:pt x="93" y="120"/>
                </a:lnTo>
                <a:lnTo>
                  <a:pt x="97" y="126"/>
                </a:lnTo>
                <a:lnTo>
                  <a:pt x="101" y="125"/>
                </a:lnTo>
                <a:lnTo>
                  <a:pt x="105" y="123"/>
                </a:lnTo>
                <a:lnTo>
                  <a:pt x="114" y="117"/>
                </a:lnTo>
                <a:lnTo>
                  <a:pt x="115" y="114"/>
                </a:lnTo>
                <a:lnTo>
                  <a:pt x="114" y="111"/>
                </a:lnTo>
                <a:lnTo>
                  <a:pt x="111" y="108"/>
                </a:lnTo>
                <a:lnTo>
                  <a:pt x="107" y="105"/>
                </a:lnTo>
                <a:lnTo>
                  <a:pt x="105" y="97"/>
                </a:lnTo>
                <a:lnTo>
                  <a:pt x="103" y="95"/>
                </a:lnTo>
                <a:lnTo>
                  <a:pt x="111" y="74"/>
                </a:lnTo>
                <a:lnTo>
                  <a:pt x="119" y="72"/>
                </a:lnTo>
                <a:lnTo>
                  <a:pt x="122" y="65"/>
                </a:lnTo>
                <a:lnTo>
                  <a:pt x="127" y="63"/>
                </a:lnTo>
                <a:lnTo>
                  <a:pt x="139" y="62"/>
                </a:lnTo>
                <a:lnTo>
                  <a:pt x="143" y="63"/>
                </a:lnTo>
                <a:lnTo>
                  <a:pt x="143" y="66"/>
                </a:lnTo>
                <a:lnTo>
                  <a:pt x="140" y="83"/>
                </a:lnTo>
                <a:lnTo>
                  <a:pt x="151" y="93"/>
                </a:lnTo>
                <a:lnTo>
                  <a:pt x="156" y="108"/>
                </a:lnTo>
                <a:lnTo>
                  <a:pt x="159" y="111"/>
                </a:lnTo>
                <a:lnTo>
                  <a:pt x="163" y="111"/>
                </a:lnTo>
                <a:lnTo>
                  <a:pt x="163" y="108"/>
                </a:lnTo>
                <a:lnTo>
                  <a:pt x="164" y="103"/>
                </a:lnTo>
                <a:lnTo>
                  <a:pt x="169" y="110"/>
                </a:lnTo>
                <a:lnTo>
                  <a:pt x="167" y="113"/>
                </a:lnTo>
                <a:lnTo>
                  <a:pt x="168" y="117"/>
                </a:lnTo>
                <a:lnTo>
                  <a:pt x="170" y="117"/>
                </a:lnTo>
                <a:lnTo>
                  <a:pt x="171" y="109"/>
                </a:lnTo>
                <a:lnTo>
                  <a:pt x="173" y="107"/>
                </a:lnTo>
                <a:lnTo>
                  <a:pt x="176" y="101"/>
                </a:lnTo>
                <a:lnTo>
                  <a:pt x="182" y="97"/>
                </a:lnTo>
                <a:lnTo>
                  <a:pt x="185" y="96"/>
                </a:lnTo>
                <a:lnTo>
                  <a:pt x="191" y="91"/>
                </a:lnTo>
                <a:lnTo>
                  <a:pt x="197" y="89"/>
                </a:lnTo>
                <a:lnTo>
                  <a:pt x="201" y="86"/>
                </a:lnTo>
                <a:lnTo>
                  <a:pt x="210" y="85"/>
                </a:lnTo>
                <a:lnTo>
                  <a:pt x="211" y="84"/>
                </a:lnTo>
                <a:lnTo>
                  <a:pt x="217" y="83"/>
                </a:lnTo>
                <a:lnTo>
                  <a:pt x="221" y="84"/>
                </a:lnTo>
                <a:lnTo>
                  <a:pt x="228" y="87"/>
                </a:lnTo>
                <a:lnTo>
                  <a:pt x="231" y="90"/>
                </a:lnTo>
                <a:lnTo>
                  <a:pt x="236" y="89"/>
                </a:lnTo>
                <a:lnTo>
                  <a:pt x="241" y="84"/>
                </a:lnTo>
                <a:lnTo>
                  <a:pt x="247" y="79"/>
                </a:lnTo>
                <a:lnTo>
                  <a:pt x="255" y="74"/>
                </a:lnTo>
                <a:lnTo>
                  <a:pt x="264" y="73"/>
                </a:lnTo>
                <a:lnTo>
                  <a:pt x="265" y="74"/>
                </a:lnTo>
                <a:lnTo>
                  <a:pt x="270" y="72"/>
                </a:lnTo>
                <a:lnTo>
                  <a:pt x="272" y="69"/>
                </a:lnTo>
                <a:lnTo>
                  <a:pt x="275" y="68"/>
                </a:lnTo>
                <a:lnTo>
                  <a:pt x="281" y="55"/>
                </a:lnTo>
                <a:lnTo>
                  <a:pt x="284" y="54"/>
                </a:lnTo>
                <a:lnTo>
                  <a:pt x="285" y="50"/>
                </a:lnTo>
                <a:lnTo>
                  <a:pt x="288" y="45"/>
                </a:lnTo>
                <a:lnTo>
                  <a:pt x="294" y="43"/>
                </a:lnTo>
                <a:lnTo>
                  <a:pt x="296" y="43"/>
                </a:lnTo>
                <a:lnTo>
                  <a:pt x="299" y="41"/>
                </a:lnTo>
                <a:lnTo>
                  <a:pt x="300" y="35"/>
                </a:lnTo>
                <a:lnTo>
                  <a:pt x="308" y="20"/>
                </a:lnTo>
                <a:lnTo>
                  <a:pt x="309" y="15"/>
                </a:lnTo>
                <a:lnTo>
                  <a:pt x="307" y="9"/>
                </a:lnTo>
                <a:lnTo>
                  <a:pt x="306" y="0"/>
                </a:lnTo>
                <a:lnTo>
                  <a:pt x="313" y="0"/>
                </a:lnTo>
                <a:lnTo>
                  <a:pt x="315" y="1"/>
                </a:lnTo>
                <a:lnTo>
                  <a:pt x="323" y="7"/>
                </a:lnTo>
                <a:lnTo>
                  <a:pt x="326" y="7"/>
                </a:lnTo>
                <a:lnTo>
                  <a:pt x="336" y="12"/>
                </a:lnTo>
                <a:lnTo>
                  <a:pt x="341" y="15"/>
                </a:lnTo>
                <a:lnTo>
                  <a:pt x="348" y="19"/>
                </a:lnTo>
                <a:lnTo>
                  <a:pt x="350" y="19"/>
                </a:lnTo>
                <a:lnTo>
                  <a:pt x="361" y="24"/>
                </a:lnTo>
                <a:lnTo>
                  <a:pt x="363" y="26"/>
                </a:lnTo>
                <a:lnTo>
                  <a:pt x="368" y="37"/>
                </a:lnTo>
                <a:lnTo>
                  <a:pt x="368" y="38"/>
                </a:lnTo>
                <a:lnTo>
                  <a:pt x="369" y="41"/>
                </a:lnTo>
                <a:lnTo>
                  <a:pt x="371" y="45"/>
                </a:lnTo>
                <a:lnTo>
                  <a:pt x="371" y="54"/>
                </a:lnTo>
                <a:lnTo>
                  <a:pt x="372" y="57"/>
                </a:lnTo>
                <a:lnTo>
                  <a:pt x="375" y="60"/>
                </a:lnTo>
                <a:lnTo>
                  <a:pt x="385" y="65"/>
                </a:lnTo>
                <a:lnTo>
                  <a:pt x="386" y="67"/>
                </a:lnTo>
                <a:lnTo>
                  <a:pt x="386" y="72"/>
                </a:lnTo>
                <a:lnTo>
                  <a:pt x="385" y="73"/>
                </a:lnTo>
                <a:lnTo>
                  <a:pt x="385" y="75"/>
                </a:lnTo>
                <a:lnTo>
                  <a:pt x="387" y="77"/>
                </a:lnTo>
                <a:lnTo>
                  <a:pt x="391" y="83"/>
                </a:lnTo>
                <a:lnTo>
                  <a:pt x="397" y="84"/>
                </a:lnTo>
                <a:lnTo>
                  <a:pt x="404" y="83"/>
                </a:lnTo>
                <a:lnTo>
                  <a:pt x="414" y="84"/>
                </a:lnTo>
                <a:lnTo>
                  <a:pt x="427" y="83"/>
                </a:lnTo>
                <a:lnTo>
                  <a:pt x="432" y="83"/>
                </a:lnTo>
                <a:lnTo>
                  <a:pt x="441" y="91"/>
                </a:lnTo>
                <a:lnTo>
                  <a:pt x="446" y="103"/>
                </a:lnTo>
                <a:lnTo>
                  <a:pt x="449" y="114"/>
                </a:lnTo>
                <a:lnTo>
                  <a:pt x="449" y="127"/>
                </a:lnTo>
                <a:lnTo>
                  <a:pt x="444" y="135"/>
                </a:lnTo>
                <a:lnTo>
                  <a:pt x="434" y="146"/>
                </a:lnTo>
                <a:lnTo>
                  <a:pt x="433" y="150"/>
                </a:lnTo>
                <a:lnTo>
                  <a:pt x="441" y="177"/>
                </a:lnTo>
                <a:lnTo>
                  <a:pt x="446" y="188"/>
                </a:lnTo>
                <a:lnTo>
                  <a:pt x="455" y="191"/>
                </a:lnTo>
                <a:lnTo>
                  <a:pt x="463" y="191"/>
                </a:lnTo>
                <a:lnTo>
                  <a:pt x="471" y="194"/>
                </a:lnTo>
                <a:lnTo>
                  <a:pt x="483" y="192"/>
                </a:lnTo>
                <a:lnTo>
                  <a:pt x="498" y="181"/>
                </a:lnTo>
                <a:lnTo>
                  <a:pt x="503" y="174"/>
                </a:lnTo>
                <a:lnTo>
                  <a:pt x="516" y="173"/>
                </a:lnTo>
                <a:lnTo>
                  <a:pt x="536" y="161"/>
                </a:lnTo>
                <a:lnTo>
                  <a:pt x="539" y="155"/>
                </a:lnTo>
                <a:lnTo>
                  <a:pt x="540" y="158"/>
                </a:lnTo>
                <a:lnTo>
                  <a:pt x="546" y="158"/>
                </a:lnTo>
                <a:lnTo>
                  <a:pt x="552" y="163"/>
                </a:lnTo>
                <a:lnTo>
                  <a:pt x="559" y="167"/>
                </a:lnTo>
                <a:lnTo>
                  <a:pt x="558" y="174"/>
                </a:lnTo>
                <a:lnTo>
                  <a:pt x="554" y="175"/>
                </a:lnTo>
                <a:lnTo>
                  <a:pt x="551" y="177"/>
                </a:lnTo>
                <a:lnTo>
                  <a:pt x="548" y="176"/>
                </a:lnTo>
                <a:lnTo>
                  <a:pt x="547" y="179"/>
                </a:lnTo>
                <a:lnTo>
                  <a:pt x="545" y="179"/>
                </a:lnTo>
                <a:lnTo>
                  <a:pt x="543" y="180"/>
                </a:lnTo>
                <a:lnTo>
                  <a:pt x="546" y="183"/>
                </a:lnTo>
                <a:lnTo>
                  <a:pt x="547" y="187"/>
                </a:lnTo>
                <a:lnTo>
                  <a:pt x="552" y="192"/>
                </a:lnTo>
                <a:lnTo>
                  <a:pt x="559" y="204"/>
                </a:lnTo>
                <a:lnTo>
                  <a:pt x="569" y="217"/>
                </a:lnTo>
                <a:lnTo>
                  <a:pt x="591" y="227"/>
                </a:lnTo>
                <a:lnTo>
                  <a:pt x="593" y="229"/>
                </a:lnTo>
                <a:lnTo>
                  <a:pt x="595" y="230"/>
                </a:lnTo>
                <a:lnTo>
                  <a:pt x="599" y="229"/>
                </a:lnTo>
                <a:lnTo>
                  <a:pt x="600" y="246"/>
                </a:lnTo>
                <a:lnTo>
                  <a:pt x="615" y="248"/>
                </a:lnTo>
                <a:lnTo>
                  <a:pt x="626" y="248"/>
                </a:lnTo>
                <a:lnTo>
                  <a:pt x="637" y="246"/>
                </a:lnTo>
                <a:lnTo>
                  <a:pt x="651" y="248"/>
                </a:lnTo>
                <a:lnTo>
                  <a:pt x="660" y="246"/>
                </a:lnTo>
                <a:lnTo>
                  <a:pt x="687" y="248"/>
                </a:lnTo>
                <a:lnTo>
                  <a:pt x="732" y="251"/>
                </a:lnTo>
                <a:lnTo>
                  <a:pt x="758" y="249"/>
                </a:lnTo>
                <a:lnTo>
                  <a:pt x="768" y="251"/>
                </a:lnTo>
                <a:lnTo>
                  <a:pt x="739" y="329"/>
                </a:lnTo>
                <a:lnTo>
                  <a:pt x="723" y="372"/>
                </a:lnTo>
                <a:lnTo>
                  <a:pt x="734" y="398"/>
                </a:lnTo>
                <a:lnTo>
                  <a:pt x="734" y="426"/>
                </a:lnTo>
                <a:lnTo>
                  <a:pt x="733" y="427"/>
                </a:lnTo>
                <a:lnTo>
                  <a:pt x="726" y="425"/>
                </a:lnTo>
                <a:lnTo>
                  <a:pt x="723" y="425"/>
                </a:lnTo>
                <a:lnTo>
                  <a:pt x="710" y="420"/>
                </a:lnTo>
                <a:lnTo>
                  <a:pt x="708" y="420"/>
                </a:lnTo>
                <a:lnTo>
                  <a:pt x="692" y="413"/>
                </a:lnTo>
                <a:lnTo>
                  <a:pt x="681" y="410"/>
                </a:lnTo>
                <a:lnTo>
                  <a:pt x="667" y="409"/>
                </a:lnTo>
                <a:lnTo>
                  <a:pt x="651" y="408"/>
                </a:lnTo>
                <a:lnTo>
                  <a:pt x="636" y="407"/>
                </a:lnTo>
                <a:lnTo>
                  <a:pt x="635" y="407"/>
                </a:lnTo>
                <a:lnTo>
                  <a:pt x="632" y="404"/>
                </a:lnTo>
                <a:lnTo>
                  <a:pt x="639" y="401"/>
                </a:lnTo>
                <a:lnTo>
                  <a:pt x="644" y="401"/>
                </a:lnTo>
                <a:lnTo>
                  <a:pt x="653" y="397"/>
                </a:lnTo>
                <a:lnTo>
                  <a:pt x="653" y="396"/>
                </a:lnTo>
                <a:lnTo>
                  <a:pt x="654" y="393"/>
                </a:lnTo>
                <a:lnTo>
                  <a:pt x="657" y="387"/>
                </a:lnTo>
                <a:lnTo>
                  <a:pt x="657" y="385"/>
                </a:lnTo>
                <a:lnTo>
                  <a:pt x="654" y="381"/>
                </a:lnTo>
                <a:lnTo>
                  <a:pt x="648" y="379"/>
                </a:lnTo>
                <a:lnTo>
                  <a:pt x="642" y="379"/>
                </a:lnTo>
                <a:lnTo>
                  <a:pt x="638" y="383"/>
                </a:lnTo>
                <a:lnTo>
                  <a:pt x="636" y="384"/>
                </a:lnTo>
                <a:lnTo>
                  <a:pt x="633" y="386"/>
                </a:lnTo>
                <a:lnTo>
                  <a:pt x="633" y="390"/>
                </a:lnTo>
                <a:lnTo>
                  <a:pt x="632" y="390"/>
                </a:lnTo>
                <a:lnTo>
                  <a:pt x="626" y="390"/>
                </a:lnTo>
                <a:lnTo>
                  <a:pt x="623" y="396"/>
                </a:lnTo>
                <a:lnTo>
                  <a:pt x="620" y="393"/>
                </a:lnTo>
                <a:lnTo>
                  <a:pt x="620" y="391"/>
                </a:lnTo>
                <a:lnTo>
                  <a:pt x="626" y="387"/>
                </a:lnTo>
                <a:lnTo>
                  <a:pt x="627" y="385"/>
                </a:lnTo>
                <a:lnTo>
                  <a:pt x="625" y="384"/>
                </a:lnTo>
                <a:lnTo>
                  <a:pt x="623" y="383"/>
                </a:lnTo>
                <a:lnTo>
                  <a:pt x="620" y="379"/>
                </a:lnTo>
                <a:lnTo>
                  <a:pt x="619" y="379"/>
                </a:lnTo>
                <a:lnTo>
                  <a:pt x="619" y="378"/>
                </a:lnTo>
                <a:lnTo>
                  <a:pt x="620" y="377"/>
                </a:lnTo>
                <a:lnTo>
                  <a:pt x="620" y="374"/>
                </a:lnTo>
                <a:lnTo>
                  <a:pt x="615" y="372"/>
                </a:lnTo>
                <a:lnTo>
                  <a:pt x="615" y="369"/>
                </a:lnTo>
                <a:lnTo>
                  <a:pt x="612" y="368"/>
                </a:lnTo>
                <a:lnTo>
                  <a:pt x="611" y="368"/>
                </a:lnTo>
                <a:lnTo>
                  <a:pt x="608" y="369"/>
                </a:lnTo>
                <a:lnTo>
                  <a:pt x="603" y="369"/>
                </a:lnTo>
                <a:lnTo>
                  <a:pt x="602" y="371"/>
                </a:lnTo>
                <a:lnTo>
                  <a:pt x="597" y="377"/>
                </a:lnTo>
                <a:lnTo>
                  <a:pt x="594" y="385"/>
                </a:lnTo>
                <a:lnTo>
                  <a:pt x="593" y="387"/>
                </a:lnTo>
                <a:lnTo>
                  <a:pt x="587" y="387"/>
                </a:lnTo>
                <a:lnTo>
                  <a:pt x="583" y="389"/>
                </a:lnTo>
                <a:lnTo>
                  <a:pt x="581" y="392"/>
                </a:lnTo>
                <a:lnTo>
                  <a:pt x="579" y="392"/>
                </a:lnTo>
                <a:lnTo>
                  <a:pt x="578" y="393"/>
                </a:lnTo>
                <a:lnTo>
                  <a:pt x="579" y="397"/>
                </a:lnTo>
                <a:lnTo>
                  <a:pt x="581" y="398"/>
                </a:lnTo>
                <a:lnTo>
                  <a:pt x="584" y="399"/>
                </a:lnTo>
                <a:lnTo>
                  <a:pt x="589" y="399"/>
                </a:lnTo>
                <a:lnTo>
                  <a:pt x="589" y="401"/>
                </a:lnTo>
                <a:lnTo>
                  <a:pt x="589" y="402"/>
                </a:lnTo>
                <a:lnTo>
                  <a:pt x="589" y="409"/>
                </a:lnTo>
                <a:lnTo>
                  <a:pt x="583" y="410"/>
                </a:lnTo>
                <a:lnTo>
                  <a:pt x="573" y="411"/>
                </a:lnTo>
                <a:lnTo>
                  <a:pt x="570" y="410"/>
                </a:lnTo>
                <a:lnTo>
                  <a:pt x="569" y="409"/>
                </a:lnTo>
                <a:lnTo>
                  <a:pt x="567" y="409"/>
                </a:lnTo>
                <a:lnTo>
                  <a:pt x="566" y="411"/>
                </a:lnTo>
                <a:lnTo>
                  <a:pt x="566" y="414"/>
                </a:lnTo>
                <a:lnTo>
                  <a:pt x="565" y="415"/>
                </a:lnTo>
                <a:lnTo>
                  <a:pt x="563" y="415"/>
                </a:lnTo>
                <a:lnTo>
                  <a:pt x="559" y="414"/>
                </a:lnTo>
                <a:lnTo>
                  <a:pt x="559" y="415"/>
                </a:lnTo>
                <a:lnTo>
                  <a:pt x="558" y="416"/>
                </a:lnTo>
                <a:lnTo>
                  <a:pt x="555" y="416"/>
                </a:lnTo>
                <a:lnTo>
                  <a:pt x="552" y="419"/>
                </a:lnTo>
                <a:lnTo>
                  <a:pt x="551" y="421"/>
                </a:lnTo>
                <a:lnTo>
                  <a:pt x="549" y="422"/>
                </a:lnTo>
                <a:lnTo>
                  <a:pt x="547" y="423"/>
                </a:lnTo>
                <a:lnTo>
                  <a:pt x="546" y="427"/>
                </a:lnTo>
                <a:lnTo>
                  <a:pt x="542" y="428"/>
                </a:lnTo>
                <a:lnTo>
                  <a:pt x="534" y="431"/>
                </a:lnTo>
                <a:lnTo>
                  <a:pt x="533" y="432"/>
                </a:lnTo>
                <a:lnTo>
                  <a:pt x="529" y="437"/>
                </a:lnTo>
                <a:lnTo>
                  <a:pt x="529" y="440"/>
                </a:lnTo>
                <a:lnTo>
                  <a:pt x="530" y="443"/>
                </a:lnTo>
                <a:lnTo>
                  <a:pt x="529" y="444"/>
                </a:lnTo>
                <a:lnTo>
                  <a:pt x="524" y="444"/>
                </a:lnTo>
                <a:lnTo>
                  <a:pt x="521" y="446"/>
                </a:lnTo>
                <a:lnTo>
                  <a:pt x="518" y="450"/>
                </a:lnTo>
                <a:lnTo>
                  <a:pt x="515" y="451"/>
                </a:lnTo>
                <a:lnTo>
                  <a:pt x="511" y="450"/>
                </a:lnTo>
                <a:lnTo>
                  <a:pt x="509" y="452"/>
                </a:lnTo>
                <a:lnTo>
                  <a:pt x="498" y="452"/>
                </a:lnTo>
                <a:lnTo>
                  <a:pt x="497" y="455"/>
                </a:lnTo>
                <a:lnTo>
                  <a:pt x="492" y="456"/>
                </a:lnTo>
                <a:lnTo>
                  <a:pt x="492" y="457"/>
                </a:lnTo>
                <a:lnTo>
                  <a:pt x="491" y="457"/>
                </a:lnTo>
                <a:lnTo>
                  <a:pt x="487" y="457"/>
                </a:lnTo>
                <a:lnTo>
                  <a:pt x="483" y="461"/>
                </a:lnTo>
                <a:lnTo>
                  <a:pt x="475" y="461"/>
                </a:lnTo>
                <a:lnTo>
                  <a:pt x="468" y="463"/>
                </a:lnTo>
                <a:lnTo>
                  <a:pt x="467" y="464"/>
                </a:lnTo>
                <a:lnTo>
                  <a:pt x="467" y="467"/>
                </a:lnTo>
                <a:lnTo>
                  <a:pt x="451" y="471"/>
                </a:lnTo>
                <a:lnTo>
                  <a:pt x="449" y="474"/>
                </a:lnTo>
                <a:lnTo>
                  <a:pt x="438" y="477"/>
                </a:lnTo>
                <a:lnTo>
                  <a:pt x="435" y="480"/>
                </a:lnTo>
                <a:lnTo>
                  <a:pt x="431" y="482"/>
                </a:lnTo>
                <a:lnTo>
                  <a:pt x="422" y="487"/>
                </a:lnTo>
                <a:lnTo>
                  <a:pt x="421" y="487"/>
                </a:lnTo>
                <a:lnTo>
                  <a:pt x="420" y="487"/>
                </a:lnTo>
                <a:lnTo>
                  <a:pt x="419" y="488"/>
                </a:lnTo>
                <a:lnTo>
                  <a:pt x="419" y="489"/>
                </a:lnTo>
                <a:lnTo>
                  <a:pt x="415" y="488"/>
                </a:lnTo>
                <a:lnTo>
                  <a:pt x="414" y="489"/>
                </a:lnTo>
                <a:lnTo>
                  <a:pt x="415" y="491"/>
                </a:lnTo>
                <a:lnTo>
                  <a:pt x="414" y="492"/>
                </a:lnTo>
                <a:lnTo>
                  <a:pt x="410" y="491"/>
                </a:lnTo>
                <a:lnTo>
                  <a:pt x="410" y="493"/>
                </a:lnTo>
                <a:lnTo>
                  <a:pt x="409" y="492"/>
                </a:lnTo>
                <a:lnTo>
                  <a:pt x="409" y="494"/>
                </a:lnTo>
                <a:lnTo>
                  <a:pt x="408" y="495"/>
                </a:lnTo>
                <a:lnTo>
                  <a:pt x="405" y="494"/>
                </a:lnTo>
                <a:lnTo>
                  <a:pt x="405" y="497"/>
                </a:lnTo>
                <a:lnTo>
                  <a:pt x="403" y="497"/>
                </a:lnTo>
                <a:lnTo>
                  <a:pt x="398" y="499"/>
                </a:lnTo>
                <a:lnTo>
                  <a:pt x="396" y="499"/>
                </a:lnTo>
                <a:lnTo>
                  <a:pt x="396" y="501"/>
                </a:lnTo>
                <a:lnTo>
                  <a:pt x="393" y="501"/>
                </a:lnTo>
                <a:lnTo>
                  <a:pt x="391" y="503"/>
                </a:lnTo>
                <a:lnTo>
                  <a:pt x="389" y="504"/>
                </a:lnTo>
                <a:lnTo>
                  <a:pt x="385" y="503"/>
                </a:lnTo>
                <a:lnTo>
                  <a:pt x="383" y="504"/>
                </a:lnTo>
                <a:lnTo>
                  <a:pt x="375" y="503"/>
                </a:lnTo>
                <a:lnTo>
                  <a:pt x="373" y="504"/>
                </a:lnTo>
                <a:lnTo>
                  <a:pt x="373" y="503"/>
                </a:lnTo>
                <a:lnTo>
                  <a:pt x="369" y="504"/>
                </a:lnTo>
                <a:lnTo>
                  <a:pt x="360" y="503"/>
                </a:lnTo>
                <a:lnTo>
                  <a:pt x="356" y="504"/>
                </a:lnTo>
                <a:lnTo>
                  <a:pt x="354" y="505"/>
                </a:lnTo>
                <a:lnTo>
                  <a:pt x="354" y="506"/>
                </a:lnTo>
                <a:lnTo>
                  <a:pt x="351" y="506"/>
                </a:lnTo>
                <a:lnTo>
                  <a:pt x="351" y="507"/>
                </a:lnTo>
                <a:lnTo>
                  <a:pt x="349" y="509"/>
                </a:lnTo>
                <a:lnTo>
                  <a:pt x="339" y="507"/>
                </a:lnTo>
                <a:lnTo>
                  <a:pt x="337" y="509"/>
                </a:lnTo>
                <a:lnTo>
                  <a:pt x="333" y="506"/>
                </a:lnTo>
                <a:lnTo>
                  <a:pt x="326" y="504"/>
                </a:lnTo>
                <a:lnTo>
                  <a:pt x="321" y="501"/>
                </a:lnTo>
                <a:lnTo>
                  <a:pt x="315" y="500"/>
                </a:lnTo>
                <a:lnTo>
                  <a:pt x="313" y="499"/>
                </a:lnTo>
                <a:lnTo>
                  <a:pt x="296" y="497"/>
                </a:lnTo>
                <a:lnTo>
                  <a:pt x="290" y="497"/>
                </a:lnTo>
                <a:lnTo>
                  <a:pt x="276" y="488"/>
                </a:lnTo>
                <a:lnTo>
                  <a:pt x="270" y="486"/>
                </a:lnTo>
                <a:lnTo>
                  <a:pt x="265" y="486"/>
                </a:lnTo>
                <a:lnTo>
                  <a:pt x="259" y="482"/>
                </a:lnTo>
                <a:lnTo>
                  <a:pt x="258" y="482"/>
                </a:lnTo>
                <a:lnTo>
                  <a:pt x="258" y="481"/>
                </a:lnTo>
                <a:lnTo>
                  <a:pt x="257" y="479"/>
                </a:lnTo>
                <a:lnTo>
                  <a:pt x="257" y="477"/>
                </a:lnTo>
                <a:lnTo>
                  <a:pt x="255" y="476"/>
                </a:lnTo>
                <a:lnTo>
                  <a:pt x="252" y="476"/>
                </a:lnTo>
                <a:lnTo>
                  <a:pt x="245" y="470"/>
                </a:lnTo>
                <a:lnTo>
                  <a:pt x="236" y="467"/>
                </a:lnTo>
                <a:lnTo>
                  <a:pt x="221" y="464"/>
                </a:lnTo>
                <a:lnTo>
                  <a:pt x="217" y="465"/>
                </a:lnTo>
                <a:lnTo>
                  <a:pt x="213" y="464"/>
                </a:lnTo>
                <a:lnTo>
                  <a:pt x="210" y="464"/>
                </a:lnTo>
                <a:lnTo>
                  <a:pt x="206" y="465"/>
                </a:lnTo>
                <a:lnTo>
                  <a:pt x="198" y="465"/>
                </a:lnTo>
                <a:lnTo>
                  <a:pt x="187" y="463"/>
                </a:lnTo>
                <a:lnTo>
                  <a:pt x="185" y="462"/>
                </a:lnTo>
                <a:lnTo>
                  <a:pt x="179" y="461"/>
                </a:lnTo>
                <a:lnTo>
                  <a:pt x="174" y="462"/>
                </a:lnTo>
                <a:lnTo>
                  <a:pt x="170" y="462"/>
                </a:lnTo>
                <a:lnTo>
                  <a:pt x="161" y="459"/>
                </a:lnTo>
                <a:lnTo>
                  <a:pt x="157" y="458"/>
                </a:lnTo>
                <a:lnTo>
                  <a:pt x="151" y="461"/>
                </a:lnTo>
                <a:lnTo>
                  <a:pt x="140" y="459"/>
                </a:lnTo>
                <a:lnTo>
                  <a:pt x="134" y="458"/>
                </a:lnTo>
                <a:lnTo>
                  <a:pt x="131" y="455"/>
                </a:lnTo>
                <a:lnTo>
                  <a:pt x="120" y="446"/>
                </a:lnTo>
                <a:lnTo>
                  <a:pt x="117" y="444"/>
                </a:lnTo>
                <a:lnTo>
                  <a:pt x="111" y="439"/>
                </a:lnTo>
                <a:lnTo>
                  <a:pt x="107" y="437"/>
                </a:lnTo>
                <a:lnTo>
                  <a:pt x="104" y="435"/>
                </a:lnTo>
                <a:lnTo>
                  <a:pt x="102" y="434"/>
                </a:lnTo>
                <a:lnTo>
                  <a:pt x="101" y="433"/>
                </a:lnTo>
                <a:lnTo>
                  <a:pt x="99" y="433"/>
                </a:lnTo>
                <a:lnTo>
                  <a:pt x="96" y="431"/>
                </a:lnTo>
                <a:lnTo>
                  <a:pt x="87" y="426"/>
                </a:lnTo>
                <a:lnTo>
                  <a:pt x="86" y="425"/>
                </a:lnTo>
                <a:lnTo>
                  <a:pt x="72" y="419"/>
                </a:lnTo>
                <a:lnTo>
                  <a:pt x="66" y="414"/>
                </a:lnTo>
                <a:lnTo>
                  <a:pt x="61" y="414"/>
                </a:lnTo>
                <a:lnTo>
                  <a:pt x="53" y="411"/>
                </a:lnTo>
                <a:lnTo>
                  <a:pt x="45" y="410"/>
                </a:lnTo>
                <a:lnTo>
                  <a:pt x="38" y="408"/>
                </a:lnTo>
                <a:lnTo>
                  <a:pt x="31" y="408"/>
                </a:lnTo>
                <a:lnTo>
                  <a:pt x="25" y="405"/>
                </a:lnTo>
                <a:lnTo>
                  <a:pt x="11" y="401"/>
                </a:lnTo>
                <a:lnTo>
                  <a:pt x="7" y="398"/>
                </a:lnTo>
                <a:lnTo>
                  <a:pt x="8" y="397"/>
                </a:lnTo>
                <a:lnTo>
                  <a:pt x="0" y="387"/>
                </a:lnTo>
                <a:close/>
              </a:path>
            </a:pathLst>
          </a:custGeom>
          <a:solidFill>
            <a:srgbClr val="FF00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Freeform 85"/>
          <p:cNvSpPr>
            <a:spLocks noChangeAspect="1"/>
          </p:cNvSpPr>
          <p:nvPr/>
        </p:nvSpPr>
        <p:spPr bwMode="auto">
          <a:xfrm>
            <a:off x="13077720" y="8186988"/>
            <a:ext cx="1605569" cy="1557950"/>
          </a:xfrm>
          <a:custGeom>
            <a:avLst/>
            <a:gdLst>
              <a:gd name="T0" fmla="*/ 47 w 542"/>
              <a:gd name="T1" fmla="*/ 483 h 527"/>
              <a:gd name="T2" fmla="*/ 56 w 542"/>
              <a:gd name="T3" fmla="*/ 491 h 527"/>
              <a:gd name="T4" fmla="*/ 65 w 542"/>
              <a:gd name="T5" fmla="*/ 492 h 527"/>
              <a:gd name="T6" fmla="*/ 69 w 542"/>
              <a:gd name="T7" fmla="*/ 497 h 527"/>
              <a:gd name="T8" fmla="*/ 77 w 542"/>
              <a:gd name="T9" fmla="*/ 497 h 527"/>
              <a:gd name="T10" fmla="*/ 82 w 542"/>
              <a:gd name="T11" fmla="*/ 503 h 527"/>
              <a:gd name="T12" fmla="*/ 94 w 542"/>
              <a:gd name="T13" fmla="*/ 515 h 527"/>
              <a:gd name="T14" fmla="*/ 131 w 542"/>
              <a:gd name="T15" fmla="*/ 516 h 527"/>
              <a:gd name="T16" fmla="*/ 136 w 542"/>
              <a:gd name="T17" fmla="*/ 512 h 527"/>
              <a:gd name="T18" fmla="*/ 144 w 542"/>
              <a:gd name="T19" fmla="*/ 492 h 527"/>
              <a:gd name="T20" fmla="*/ 156 w 542"/>
              <a:gd name="T21" fmla="*/ 482 h 527"/>
              <a:gd name="T22" fmla="*/ 177 w 542"/>
              <a:gd name="T23" fmla="*/ 488 h 527"/>
              <a:gd name="T24" fmla="*/ 213 w 542"/>
              <a:gd name="T25" fmla="*/ 503 h 527"/>
              <a:gd name="T26" fmla="*/ 245 w 542"/>
              <a:gd name="T27" fmla="*/ 527 h 527"/>
              <a:gd name="T28" fmla="*/ 510 w 542"/>
              <a:gd name="T29" fmla="*/ 509 h 527"/>
              <a:gd name="T30" fmla="*/ 539 w 542"/>
              <a:gd name="T31" fmla="*/ 485 h 527"/>
              <a:gd name="T32" fmla="*/ 524 w 542"/>
              <a:gd name="T33" fmla="*/ 263 h 527"/>
              <a:gd name="T34" fmla="*/ 372 w 542"/>
              <a:gd name="T35" fmla="*/ 63 h 527"/>
              <a:gd name="T36" fmla="*/ 351 w 542"/>
              <a:gd name="T37" fmla="*/ 65 h 527"/>
              <a:gd name="T38" fmla="*/ 336 w 542"/>
              <a:gd name="T39" fmla="*/ 60 h 527"/>
              <a:gd name="T40" fmla="*/ 320 w 542"/>
              <a:gd name="T41" fmla="*/ 2 h 527"/>
              <a:gd name="T42" fmla="*/ 306 w 542"/>
              <a:gd name="T43" fmla="*/ 20 h 527"/>
              <a:gd name="T44" fmla="*/ 306 w 542"/>
              <a:gd name="T45" fmla="*/ 144 h 527"/>
              <a:gd name="T46" fmla="*/ 310 w 542"/>
              <a:gd name="T47" fmla="*/ 166 h 527"/>
              <a:gd name="T48" fmla="*/ 293 w 542"/>
              <a:gd name="T49" fmla="*/ 178 h 527"/>
              <a:gd name="T50" fmla="*/ 278 w 542"/>
              <a:gd name="T51" fmla="*/ 191 h 527"/>
              <a:gd name="T52" fmla="*/ 273 w 542"/>
              <a:gd name="T53" fmla="*/ 226 h 527"/>
              <a:gd name="T54" fmla="*/ 272 w 542"/>
              <a:gd name="T55" fmla="*/ 256 h 527"/>
              <a:gd name="T56" fmla="*/ 257 w 542"/>
              <a:gd name="T57" fmla="*/ 282 h 527"/>
              <a:gd name="T58" fmla="*/ 155 w 542"/>
              <a:gd name="T59" fmla="*/ 363 h 527"/>
              <a:gd name="T60" fmla="*/ 136 w 542"/>
              <a:gd name="T61" fmla="*/ 371 h 527"/>
              <a:gd name="T62" fmla="*/ 128 w 542"/>
              <a:gd name="T63" fmla="*/ 375 h 527"/>
              <a:gd name="T64" fmla="*/ 116 w 542"/>
              <a:gd name="T65" fmla="*/ 382 h 527"/>
              <a:gd name="T66" fmla="*/ 110 w 542"/>
              <a:gd name="T67" fmla="*/ 386 h 527"/>
              <a:gd name="T68" fmla="*/ 0 w 542"/>
              <a:gd name="T69" fmla="*/ 398 h 527"/>
              <a:gd name="T70" fmla="*/ 44 w 542"/>
              <a:gd name="T71" fmla="*/ 429 h 527"/>
              <a:gd name="T72" fmla="*/ 46 w 542"/>
              <a:gd name="T73" fmla="*/ 471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2" h="527">
                <a:moveTo>
                  <a:pt x="46" y="471"/>
                </a:moveTo>
                <a:lnTo>
                  <a:pt x="47" y="483"/>
                </a:lnTo>
                <a:lnTo>
                  <a:pt x="53" y="483"/>
                </a:lnTo>
                <a:lnTo>
                  <a:pt x="56" y="491"/>
                </a:lnTo>
                <a:lnTo>
                  <a:pt x="60" y="492"/>
                </a:lnTo>
                <a:lnTo>
                  <a:pt x="65" y="492"/>
                </a:lnTo>
                <a:lnTo>
                  <a:pt x="68" y="494"/>
                </a:lnTo>
                <a:lnTo>
                  <a:pt x="69" y="497"/>
                </a:lnTo>
                <a:lnTo>
                  <a:pt x="74" y="498"/>
                </a:lnTo>
                <a:lnTo>
                  <a:pt x="77" y="497"/>
                </a:lnTo>
                <a:lnTo>
                  <a:pt x="80" y="498"/>
                </a:lnTo>
                <a:lnTo>
                  <a:pt x="82" y="503"/>
                </a:lnTo>
                <a:lnTo>
                  <a:pt x="93" y="512"/>
                </a:lnTo>
                <a:lnTo>
                  <a:pt x="94" y="515"/>
                </a:lnTo>
                <a:lnTo>
                  <a:pt x="96" y="516"/>
                </a:lnTo>
                <a:lnTo>
                  <a:pt x="131" y="516"/>
                </a:lnTo>
                <a:lnTo>
                  <a:pt x="137" y="518"/>
                </a:lnTo>
                <a:lnTo>
                  <a:pt x="136" y="512"/>
                </a:lnTo>
                <a:lnTo>
                  <a:pt x="144" y="510"/>
                </a:lnTo>
                <a:lnTo>
                  <a:pt x="144" y="492"/>
                </a:lnTo>
                <a:lnTo>
                  <a:pt x="149" y="484"/>
                </a:lnTo>
                <a:lnTo>
                  <a:pt x="156" y="482"/>
                </a:lnTo>
                <a:lnTo>
                  <a:pt x="170" y="484"/>
                </a:lnTo>
                <a:lnTo>
                  <a:pt x="177" y="488"/>
                </a:lnTo>
                <a:lnTo>
                  <a:pt x="185" y="489"/>
                </a:lnTo>
                <a:lnTo>
                  <a:pt x="213" y="503"/>
                </a:lnTo>
                <a:lnTo>
                  <a:pt x="242" y="503"/>
                </a:lnTo>
                <a:lnTo>
                  <a:pt x="245" y="527"/>
                </a:lnTo>
                <a:lnTo>
                  <a:pt x="320" y="521"/>
                </a:lnTo>
                <a:lnTo>
                  <a:pt x="510" y="509"/>
                </a:lnTo>
                <a:lnTo>
                  <a:pt x="542" y="508"/>
                </a:lnTo>
                <a:lnTo>
                  <a:pt x="539" y="485"/>
                </a:lnTo>
                <a:lnTo>
                  <a:pt x="527" y="309"/>
                </a:lnTo>
                <a:lnTo>
                  <a:pt x="524" y="263"/>
                </a:lnTo>
                <a:lnTo>
                  <a:pt x="396" y="94"/>
                </a:lnTo>
                <a:lnTo>
                  <a:pt x="372" y="63"/>
                </a:lnTo>
                <a:lnTo>
                  <a:pt x="366" y="70"/>
                </a:lnTo>
                <a:lnTo>
                  <a:pt x="351" y="65"/>
                </a:lnTo>
                <a:lnTo>
                  <a:pt x="345" y="62"/>
                </a:lnTo>
                <a:lnTo>
                  <a:pt x="336" y="60"/>
                </a:lnTo>
                <a:lnTo>
                  <a:pt x="322" y="62"/>
                </a:lnTo>
                <a:lnTo>
                  <a:pt x="320" y="2"/>
                </a:lnTo>
                <a:lnTo>
                  <a:pt x="315" y="0"/>
                </a:lnTo>
                <a:lnTo>
                  <a:pt x="306" y="20"/>
                </a:lnTo>
                <a:lnTo>
                  <a:pt x="298" y="63"/>
                </a:lnTo>
                <a:lnTo>
                  <a:pt x="306" y="144"/>
                </a:lnTo>
                <a:lnTo>
                  <a:pt x="310" y="160"/>
                </a:lnTo>
                <a:lnTo>
                  <a:pt x="310" y="166"/>
                </a:lnTo>
                <a:lnTo>
                  <a:pt x="300" y="174"/>
                </a:lnTo>
                <a:lnTo>
                  <a:pt x="293" y="178"/>
                </a:lnTo>
                <a:lnTo>
                  <a:pt x="282" y="190"/>
                </a:lnTo>
                <a:lnTo>
                  <a:pt x="278" y="191"/>
                </a:lnTo>
                <a:lnTo>
                  <a:pt x="275" y="195"/>
                </a:lnTo>
                <a:lnTo>
                  <a:pt x="273" y="226"/>
                </a:lnTo>
                <a:lnTo>
                  <a:pt x="274" y="244"/>
                </a:lnTo>
                <a:lnTo>
                  <a:pt x="272" y="256"/>
                </a:lnTo>
                <a:lnTo>
                  <a:pt x="267" y="270"/>
                </a:lnTo>
                <a:lnTo>
                  <a:pt x="257" y="282"/>
                </a:lnTo>
                <a:lnTo>
                  <a:pt x="246" y="293"/>
                </a:lnTo>
                <a:lnTo>
                  <a:pt x="155" y="363"/>
                </a:lnTo>
                <a:lnTo>
                  <a:pt x="152" y="368"/>
                </a:lnTo>
                <a:lnTo>
                  <a:pt x="136" y="371"/>
                </a:lnTo>
                <a:lnTo>
                  <a:pt x="134" y="374"/>
                </a:lnTo>
                <a:lnTo>
                  <a:pt x="128" y="375"/>
                </a:lnTo>
                <a:lnTo>
                  <a:pt x="126" y="376"/>
                </a:lnTo>
                <a:lnTo>
                  <a:pt x="116" y="382"/>
                </a:lnTo>
                <a:lnTo>
                  <a:pt x="114" y="382"/>
                </a:lnTo>
                <a:lnTo>
                  <a:pt x="110" y="386"/>
                </a:lnTo>
                <a:lnTo>
                  <a:pt x="102" y="387"/>
                </a:lnTo>
                <a:lnTo>
                  <a:pt x="0" y="398"/>
                </a:lnTo>
                <a:lnTo>
                  <a:pt x="18" y="423"/>
                </a:lnTo>
                <a:lnTo>
                  <a:pt x="44" y="429"/>
                </a:lnTo>
                <a:lnTo>
                  <a:pt x="46" y="454"/>
                </a:lnTo>
                <a:lnTo>
                  <a:pt x="46" y="47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Freeform 87"/>
          <p:cNvSpPr>
            <a:spLocks noChangeAspect="1"/>
          </p:cNvSpPr>
          <p:nvPr/>
        </p:nvSpPr>
        <p:spPr bwMode="auto">
          <a:xfrm>
            <a:off x="14623354" y="7713356"/>
            <a:ext cx="1053320" cy="1945311"/>
          </a:xfrm>
          <a:custGeom>
            <a:avLst/>
            <a:gdLst>
              <a:gd name="T0" fmla="*/ 19 w 355"/>
              <a:gd name="T1" fmla="*/ 644 h 657"/>
              <a:gd name="T2" fmla="*/ 39 w 355"/>
              <a:gd name="T3" fmla="*/ 640 h 657"/>
              <a:gd name="T4" fmla="*/ 54 w 355"/>
              <a:gd name="T5" fmla="*/ 648 h 657"/>
              <a:gd name="T6" fmla="*/ 70 w 355"/>
              <a:gd name="T7" fmla="*/ 642 h 657"/>
              <a:gd name="T8" fmla="*/ 78 w 355"/>
              <a:gd name="T9" fmla="*/ 628 h 657"/>
              <a:gd name="T10" fmla="*/ 91 w 355"/>
              <a:gd name="T11" fmla="*/ 609 h 657"/>
              <a:gd name="T12" fmla="*/ 100 w 355"/>
              <a:gd name="T13" fmla="*/ 581 h 657"/>
              <a:gd name="T14" fmla="*/ 117 w 355"/>
              <a:gd name="T15" fmla="*/ 546 h 657"/>
              <a:gd name="T16" fmla="*/ 140 w 355"/>
              <a:gd name="T17" fmla="*/ 545 h 657"/>
              <a:gd name="T18" fmla="*/ 157 w 355"/>
              <a:gd name="T19" fmla="*/ 527 h 657"/>
              <a:gd name="T20" fmla="*/ 163 w 355"/>
              <a:gd name="T21" fmla="*/ 512 h 657"/>
              <a:gd name="T22" fmla="*/ 170 w 355"/>
              <a:gd name="T23" fmla="*/ 502 h 657"/>
              <a:gd name="T24" fmla="*/ 174 w 355"/>
              <a:gd name="T25" fmla="*/ 486 h 657"/>
              <a:gd name="T26" fmla="*/ 184 w 355"/>
              <a:gd name="T27" fmla="*/ 485 h 657"/>
              <a:gd name="T28" fmla="*/ 188 w 355"/>
              <a:gd name="T29" fmla="*/ 503 h 657"/>
              <a:gd name="T30" fmla="*/ 184 w 355"/>
              <a:gd name="T31" fmla="*/ 524 h 657"/>
              <a:gd name="T32" fmla="*/ 181 w 355"/>
              <a:gd name="T33" fmla="*/ 534 h 657"/>
              <a:gd name="T34" fmla="*/ 198 w 355"/>
              <a:gd name="T35" fmla="*/ 546 h 657"/>
              <a:gd name="T36" fmla="*/ 206 w 355"/>
              <a:gd name="T37" fmla="*/ 557 h 657"/>
              <a:gd name="T38" fmla="*/ 213 w 355"/>
              <a:gd name="T39" fmla="*/ 563 h 657"/>
              <a:gd name="T40" fmla="*/ 212 w 355"/>
              <a:gd name="T41" fmla="*/ 575 h 657"/>
              <a:gd name="T42" fmla="*/ 214 w 355"/>
              <a:gd name="T43" fmla="*/ 584 h 657"/>
              <a:gd name="T44" fmla="*/ 218 w 355"/>
              <a:gd name="T45" fmla="*/ 585 h 657"/>
              <a:gd name="T46" fmla="*/ 224 w 355"/>
              <a:gd name="T47" fmla="*/ 591 h 657"/>
              <a:gd name="T48" fmla="*/ 229 w 355"/>
              <a:gd name="T49" fmla="*/ 560 h 657"/>
              <a:gd name="T50" fmla="*/ 236 w 355"/>
              <a:gd name="T51" fmla="*/ 528 h 657"/>
              <a:gd name="T52" fmla="*/ 244 w 355"/>
              <a:gd name="T53" fmla="*/ 491 h 657"/>
              <a:gd name="T54" fmla="*/ 250 w 355"/>
              <a:gd name="T55" fmla="*/ 450 h 657"/>
              <a:gd name="T56" fmla="*/ 254 w 355"/>
              <a:gd name="T57" fmla="*/ 436 h 657"/>
              <a:gd name="T58" fmla="*/ 268 w 355"/>
              <a:gd name="T59" fmla="*/ 392 h 657"/>
              <a:gd name="T60" fmla="*/ 260 w 355"/>
              <a:gd name="T61" fmla="*/ 392 h 657"/>
              <a:gd name="T62" fmla="*/ 235 w 355"/>
              <a:gd name="T63" fmla="*/ 410 h 657"/>
              <a:gd name="T64" fmla="*/ 236 w 355"/>
              <a:gd name="T65" fmla="*/ 400 h 657"/>
              <a:gd name="T66" fmla="*/ 237 w 355"/>
              <a:gd name="T67" fmla="*/ 386 h 657"/>
              <a:gd name="T68" fmla="*/ 253 w 355"/>
              <a:gd name="T69" fmla="*/ 382 h 657"/>
              <a:gd name="T70" fmla="*/ 272 w 355"/>
              <a:gd name="T71" fmla="*/ 350 h 657"/>
              <a:gd name="T72" fmla="*/ 265 w 355"/>
              <a:gd name="T73" fmla="*/ 341 h 657"/>
              <a:gd name="T74" fmla="*/ 261 w 355"/>
              <a:gd name="T75" fmla="*/ 347 h 657"/>
              <a:gd name="T76" fmla="*/ 242 w 355"/>
              <a:gd name="T77" fmla="*/ 356 h 657"/>
              <a:gd name="T78" fmla="*/ 229 w 355"/>
              <a:gd name="T79" fmla="*/ 356 h 657"/>
              <a:gd name="T80" fmla="*/ 234 w 355"/>
              <a:gd name="T81" fmla="*/ 333 h 657"/>
              <a:gd name="T82" fmla="*/ 254 w 355"/>
              <a:gd name="T83" fmla="*/ 311 h 657"/>
              <a:gd name="T84" fmla="*/ 264 w 355"/>
              <a:gd name="T85" fmla="*/ 304 h 657"/>
              <a:gd name="T86" fmla="*/ 256 w 355"/>
              <a:gd name="T87" fmla="*/ 275 h 657"/>
              <a:gd name="T88" fmla="*/ 267 w 355"/>
              <a:gd name="T89" fmla="*/ 228 h 657"/>
              <a:gd name="T90" fmla="*/ 286 w 355"/>
              <a:gd name="T91" fmla="*/ 194 h 657"/>
              <a:gd name="T92" fmla="*/ 318 w 355"/>
              <a:gd name="T93" fmla="*/ 155 h 657"/>
              <a:gd name="T94" fmla="*/ 338 w 355"/>
              <a:gd name="T95" fmla="*/ 128 h 657"/>
              <a:gd name="T96" fmla="*/ 345 w 355"/>
              <a:gd name="T97" fmla="*/ 96 h 657"/>
              <a:gd name="T98" fmla="*/ 352 w 355"/>
              <a:gd name="T99" fmla="*/ 81 h 657"/>
              <a:gd name="T100" fmla="*/ 344 w 355"/>
              <a:gd name="T101" fmla="*/ 58 h 657"/>
              <a:gd name="T102" fmla="*/ 342 w 355"/>
              <a:gd name="T103" fmla="*/ 32 h 657"/>
              <a:gd name="T104" fmla="*/ 331 w 355"/>
              <a:gd name="T105" fmla="*/ 24 h 657"/>
              <a:gd name="T106" fmla="*/ 322 w 355"/>
              <a:gd name="T107" fmla="*/ 21 h 657"/>
              <a:gd name="T108" fmla="*/ 307 w 355"/>
              <a:gd name="T109" fmla="*/ 4 h 657"/>
              <a:gd name="T110" fmla="*/ 270 w 355"/>
              <a:gd name="T111" fmla="*/ 14 h 657"/>
              <a:gd name="T112" fmla="*/ 249 w 355"/>
              <a:gd name="T113" fmla="*/ 15 h 657"/>
              <a:gd name="T114" fmla="*/ 235 w 355"/>
              <a:gd name="T115" fmla="*/ 26 h 657"/>
              <a:gd name="T116" fmla="*/ 222 w 355"/>
              <a:gd name="T117" fmla="*/ 140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55" h="657">
                <a:moveTo>
                  <a:pt x="0" y="425"/>
                </a:moveTo>
                <a:lnTo>
                  <a:pt x="3" y="471"/>
                </a:lnTo>
                <a:lnTo>
                  <a:pt x="15" y="647"/>
                </a:lnTo>
                <a:lnTo>
                  <a:pt x="18" y="646"/>
                </a:lnTo>
                <a:lnTo>
                  <a:pt x="19" y="644"/>
                </a:lnTo>
                <a:lnTo>
                  <a:pt x="22" y="642"/>
                </a:lnTo>
                <a:lnTo>
                  <a:pt x="24" y="640"/>
                </a:lnTo>
                <a:lnTo>
                  <a:pt x="33" y="636"/>
                </a:lnTo>
                <a:lnTo>
                  <a:pt x="34" y="636"/>
                </a:lnTo>
                <a:lnTo>
                  <a:pt x="39" y="640"/>
                </a:lnTo>
                <a:lnTo>
                  <a:pt x="43" y="644"/>
                </a:lnTo>
                <a:lnTo>
                  <a:pt x="44" y="642"/>
                </a:lnTo>
                <a:lnTo>
                  <a:pt x="45" y="644"/>
                </a:lnTo>
                <a:lnTo>
                  <a:pt x="49" y="642"/>
                </a:lnTo>
                <a:lnTo>
                  <a:pt x="54" y="648"/>
                </a:lnTo>
                <a:lnTo>
                  <a:pt x="60" y="651"/>
                </a:lnTo>
                <a:lnTo>
                  <a:pt x="66" y="657"/>
                </a:lnTo>
                <a:lnTo>
                  <a:pt x="64" y="647"/>
                </a:lnTo>
                <a:lnTo>
                  <a:pt x="67" y="645"/>
                </a:lnTo>
                <a:lnTo>
                  <a:pt x="70" y="642"/>
                </a:lnTo>
                <a:lnTo>
                  <a:pt x="72" y="639"/>
                </a:lnTo>
                <a:lnTo>
                  <a:pt x="75" y="638"/>
                </a:lnTo>
                <a:lnTo>
                  <a:pt x="75" y="635"/>
                </a:lnTo>
                <a:lnTo>
                  <a:pt x="76" y="632"/>
                </a:lnTo>
                <a:lnTo>
                  <a:pt x="78" y="628"/>
                </a:lnTo>
                <a:lnTo>
                  <a:pt x="80" y="626"/>
                </a:lnTo>
                <a:lnTo>
                  <a:pt x="86" y="622"/>
                </a:lnTo>
                <a:lnTo>
                  <a:pt x="87" y="620"/>
                </a:lnTo>
                <a:lnTo>
                  <a:pt x="88" y="615"/>
                </a:lnTo>
                <a:lnTo>
                  <a:pt x="91" y="609"/>
                </a:lnTo>
                <a:lnTo>
                  <a:pt x="92" y="603"/>
                </a:lnTo>
                <a:lnTo>
                  <a:pt x="96" y="596"/>
                </a:lnTo>
                <a:lnTo>
                  <a:pt x="98" y="594"/>
                </a:lnTo>
                <a:lnTo>
                  <a:pt x="99" y="592"/>
                </a:lnTo>
                <a:lnTo>
                  <a:pt x="100" y="581"/>
                </a:lnTo>
                <a:lnTo>
                  <a:pt x="108" y="572"/>
                </a:lnTo>
                <a:lnTo>
                  <a:pt x="108" y="568"/>
                </a:lnTo>
                <a:lnTo>
                  <a:pt x="109" y="562"/>
                </a:lnTo>
                <a:lnTo>
                  <a:pt x="111" y="552"/>
                </a:lnTo>
                <a:lnTo>
                  <a:pt x="117" y="546"/>
                </a:lnTo>
                <a:lnTo>
                  <a:pt x="121" y="546"/>
                </a:lnTo>
                <a:lnTo>
                  <a:pt x="122" y="548"/>
                </a:lnTo>
                <a:lnTo>
                  <a:pt x="130" y="545"/>
                </a:lnTo>
                <a:lnTo>
                  <a:pt x="133" y="546"/>
                </a:lnTo>
                <a:lnTo>
                  <a:pt x="140" y="545"/>
                </a:lnTo>
                <a:lnTo>
                  <a:pt x="144" y="545"/>
                </a:lnTo>
                <a:lnTo>
                  <a:pt x="147" y="545"/>
                </a:lnTo>
                <a:lnTo>
                  <a:pt x="152" y="539"/>
                </a:lnTo>
                <a:lnTo>
                  <a:pt x="152" y="537"/>
                </a:lnTo>
                <a:lnTo>
                  <a:pt x="157" y="527"/>
                </a:lnTo>
                <a:lnTo>
                  <a:pt x="157" y="525"/>
                </a:lnTo>
                <a:lnTo>
                  <a:pt x="158" y="524"/>
                </a:lnTo>
                <a:lnTo>
                  <a:pt x="160" y="519"/>
                </a:lnTo>
                <a:lnTo>
                  <a:pt x="162" y="515"/>
                </a:lnTo>
                <a:lnTo>
                  <a:pt x="163" y="512"/>
                </a:lnTo>
                <a:lnTo>
                  <a:pt x="166" y="509"/>
                </a:lnTo>
                <a:lnTo>
                  <a:pt x="169" y="506"/>
                </a:lnTo>
                <a:lnTo>
                  <a:pt x="170" y="506"/>
                </a:lnTo>
                <a:lnTo>
                  <a:pt x="170" y="503"/>
                </a:lnTo>
                <a:lnTo>
                  <a:pt x="170" y="502"/>
                </a:lnTo>
                <a:lnTo>
                  <a:pt x="171" y="497"/>
                </a:lnTo>
                <a:lnTo>
                  <a:pt x="171" y="495"/>
                </a:lnTo>
                <a:lnTo>
                  <a:pt x="174" y="489"/>
                </a:lnTo>
                <a:lnTo>
                  <a:pt x="174" y="488"/>
                </a:lnTo>
                <a:lnTo>
                  <a:pt x="174" y="486"/>
                </a:lnTo>
                <a:lnTo>
                  <a:pt x="177" y="483"/>
                </a:lnTo>
                <a:lnTo>
                  <a:pt x="178" y="478"/>
                </a:lnTo>
                <a:lnTo>
                  <a:pt x="182" y="478"/>
                </a:lnTo>
                <a:lnTo>
                  <a:pt x="183" y="479"/>
                </a:lnTo>
                <a:lnTo>
                  <a:pt x="184" y="485"/>
                </a:lnTo>
                <a:lnTo>
                  <a:pt x="186" y="486"/>
                </a:lnTo>
                <a:lnTo>
                  <a:pt x="188" y="491"/>
                </a:lnTo>
                <a:lnTo>
                  <a:pt x="188" y="494"/>
                </a:lnTo>
                <a:lnTo>
                  <a:pt x="189" y="498"/>
                </a:lnTo>
                <a:lnTo>
                  <a:pt x="188" y="503"/>
                </a:lnTo>
                <a:lnTo>
                  <a:pt x="188" y="504"/>
                </a:lnTo>
                <a:lnTo>
                  <a:pt x="190" y="507"/>
                </a:lnTo>
                <a:lnTo>
                  <a:pt x="189" y="516"/>
                </a:lnTo>
                <a:lnTo>
                  <a:pt x="186" y="519"/>
                </a:lnTo>
                <a:lnTo>
                  <a:pt x="184" y="524"/>
                </a:lnTo>
                <a:lnTo>
                  <a:pt x="186" y="525"/>
                </a:lnTo>
                <a:lnTo>
                  <a:pt x="184" y="526"/>
                </a:lnTo>
                <a:lnTo>
                  <a:pt x="184" y="531"/>
                </a:lnTo>
                <a:lnTo>
                  <a:pt x="184" y="532"/>
                </a:lnTo>
                <a:lnTo>
                  <a:pt x="181" y="534"/>
                </a:lnTo>
                <a:lnTo>
                  <a:pt x="180" y="537"/>
                </a:lnTo>
                <a:lnTo>
                  <a:pt x="181" y="538"/>
                </a:lnTo>
                <a:lnTo>
                  <a:pt x="181" y="542"/>
                </a:lnTo>
                <a:lnTo>
                  <a:pt x="184" y="543"/>
                </a:lnTo>
                <a:lnTo>
                  <a:pt x="198" y="546"/>
                </a:lnTo>
                <a:lnTo>
                  <a:pt x="204" y="548"/>
                </a:lnTo>
                <a:lnTo>
                  <a:pt x="205" y="550"/>
                </a:lnTo>
                <a:lnTo>
                  <a:pt x="204" y="554"/>
                </a:lnTo>
                <a:lnTo>
                  <a:pt x="204" y="556"/>
                </a:lnTo>
                <a:lnTo>
                  <a:pt x="206" y="557"/>
                </a:lnTo>
                <a:lnTo>
                  <a:pt x="207" y="557"/>
                </a:lnTo>
                <a:lnTo>
                  <a:pt x="210" y="557"/>
                </a:lnTo>
                <a:lnTo>
                  <a:pt x="211" y="560"/>
                </a:lnTo>
                <a:lnTo>
                  <a:pt x="212" y="562"/>
                </a:lnTo>
                <a:lnTo>
                  <a:pt x="213" y="563"/>
                </a:lnTo>
                <a:lnTo>
                  <a:pt x="214" y="567"/>
                </a:lnTo>
                <a:lnTo>
                  <a:pt x="213" y="572"/>
                </a:lnTo>
                <a:lnTo>
                  <a:pt x="212" y="570"/>
                </a:lnTo>
                <a:lnTo>
                  <a:pt x="212" y="572"/>
                </a:lnTo>
                <a:lnTo>
                  <a:pt x="212" y="575"/>
                </a:lnTo>
                <a:lnTo>
                  <a:pt x="213" y="576"/>
                </a:lnTo>
                <a:lnTo>
                  <a:pt x="214" y="575"/>
                </a:lnTo>
                <a:lnTo>
                  <a:pt x="216" y="575"/>
                </a:lnTo>
                <a:lnTo>
                  <a:pt x="216" y="581"/>
                </a:lnTo>
                <a:lnTo>
                  <a:pt x="214" y="584"/>
                </a:lnTo>
                <a:lnTo>
                  <a:pt x="214" y="586"/>
                </a:lnTo>
                <a:lnTo>
                  <a:pt x="218" y="587"/>
                </a:lnTo>
                <a:lnTo>
                  <a:pt x="218" y="586"/>
                </a:lnTo>
                <a:lnTo>
                  <a:pt x="219" y="586"/>
                </a:lnTo>
                <a:lnTo>
                  <a:pt x="218" y="585"/>
                </a:lnTo>
                <a:lnTo>
                  <a:pt x="220" y="582"/>
                </a:lnTo>
                <a:lnTo>
                  <a:pt x="220" y="587"/>
                </a:lnTo>
                <a:lnTo>
                  <a:pt x="222" y="588"/>
                </a:lnTo>
                <a:lnTo>
                  <a:pt x="223" y="592"/>
                </a:lnTo>
                <a:lnTo>
                  <a:pt x="224" y="591"/>
                </a:lnTo>
                <a:lnTo>
                  <a:pt x="224" y="585"/>
                </a:lnTo>
                <a:lnTo>
                  <a:pt x="224" y="572"/>
                </a:lnTo>
                <a:lnTo>
                  <a:pt x="225" y="566"/>
                </a:lnTo>
                <a:lnTo>
                  <a:pt x="228" y="563"/>
                </a:lnTo>
                <a:lnTo>
                  <a:pt x="229" y="560"/>
                </a:lnTo>
                <a:lnTo>
                  <a:pt x="232" y="550"/>
                </a:lnTo>
                <a:lnTo>
                  <a:pt x="234" y="545"/>
                </a:lnTo>
                <a:lnTo>
                  <a:pt x="234" y="544"/>
                </a:lnTo>
                <a:lnTo>
                  <a:pt x="234" y="534"/>
                </a:lnTo>
                <a:lnTo>
                  <a:pt x="236" y="528"/>
                </a:lnTo>
                <a:lnTo>
                  <a:pt x="235" y="516"/>
                </a:lnTo>
                <a:lnTo>
                  <a:pt x="235" y="504"/>
                </a:lnTo>
                <a:lnTo>
                  <a:pt x="237" y="500"/>
                </a:lnTo>
                <a:lnTo>
                  <a:pt x="241" y="496"/>
                </a:lnTo>
                <a:lnTo>
                  <a:pt x="244" y="491"/>
                </a:lnTo>
                <a:lnTo>
                  <a:pt x="244" y="486"/>
                </a:lnTo>
                <a:lnTo>
                  <a:pt x="246" y="477"/>
                </a:lnTo>
                <a:lnTo>
                  <a:pt x="248" y="472"/>
                </a:lnTo>
                <a:lnTo>
                  <a:pt x="248" y="459"/>
                </a:lnTo>
                <a:lnTo>
                  <a:pt x="250" y="450"/>
                </a:lnTo>
                <a:lnTo>
                  <a:pt x="250" y="448"/>
                </a:lnTo>
                <a:lnTo>
                  <a:pt x="253" y="443"/>
                </a:lnTo>
                <a:lnTo>
                  <a:pt x="253" y="442"/>
                </a:lnTo>
                <a:lnTo>
                  <a:pt x="253" y="441"/>
                </a:lnTo>
                <a:lnTo>
                  <a:pt x="254" y="436"/>
                </a:lnTo>
                <a:lnTo>
                  <a:pt x="256" y="431"/>
                </a:lnTo>
                <a:lnTo>
                  <a:pt x="255" y="424"/>
                </a:lnTo>
                <a:lnTo>
                  <a:pt x="258" y="408"/>
                </a:lnTo>
                <a:lnTo>
                  <a:pt x="268" y="394"/>
                </a:lnTo>
                <a:lnTo>
                  <a:pt x="268" y="392"/>
                </a:lnTo>
                <a:lnTo>
                  <a:pt x="267" y="392"/>
                </a:lnTo>
                <a:lnTo>
                  <a:pt x="266" y="395"/>
                </a:lnTo>
                <a:lnTo>
                  <a:pt x="264" y="396"/>
                </a:lnTo>
                <a:lnTo>
                  <a:pt x="261" y="392"/>
                </a:lnTo>
                <a:lnTo>
                  <a:pt x="260" y="392"/>
                </a:lnTo>
                <a:lnTo>
                  <a:pt x="258" y="394"/>
                </a:lnTo>
                <a:lnTo>
                  <a:pt x="255" y="395"/>
                </a:lnTo>
                <a:lnTo>
                  <a:pt x="243" y="407"/>
                </a:lnTo>
                <a:lnTo>
                  <a:pt x="240" y="411"/>
                </a:lnTo>
                <a:lnTo>
                  <a:pt x="235" y="410"/>
                </a:lnTo>
                <a:lnTo>
                  <a:pt x="235" y="408"/>
                </a:lnTo>
                <a:lnTo>
                  <a:pt x="236" y="405"/>
                </a:lnTo>
                <a:lnTo>
                  <a:pt x="237" y="401"/>
                </a:lnTo>
                <a:lnTo>
                  <a:pt x="237" y="400"/>
                </a:lnTo>
                <a:lnTo>
                  <a:pt x="236" y="400"/>
                </a:lnTo>
                <a:lnTo>
                  <a:pt x="235" y="399"/>
                </a:lnTo>
                <a:lnTo>
                  <a:pt x="236" y="396"/>
                </a:lnTo>
                <a:lnTo>
                  <a:pt x="237" y="392"/>
                </a:lnTo>
                <a:lnTo>
                  <a:pt x="235" y="390"/>
                </a:lnTo>
                <a:lnTo>
                  <a:pt x="237" y="386"/>
                </a:lnTo>
                <a:lnTo>
                  <a:pt x="241" y="384"/>
                </a:lnTo>
                <a:lnTo>
                  <a:pt x="243" y="383"/>
                </a:lnTo>
                <a:lnTo>
                  <a:pt x="247" y="380"/>
                </a:lnTo>
                <a:lnTo>
                  <a:pt x="249" y="382"/>
                </a:lnTo>
                <a:lnTo>
                  <a:pt x="253" y="382"/>
                </a:lnTo>
                <a:lnTo>
                  <a:pt x="256" y="381"/>
                </a:lnTo>
                <a:lnTo>
                  <a:pt x="261" y="374"/>
                </a:lnTo>
                <a:lnTo>
                  <a:pt x="267" y="369"/>
                </a:lnTo>
                <a:lnTo>
                  <a:pt x="268" y="368"/>
                </a:lnTo>
                <a:lnTo>
                  <a:pt x="272" y="350"/>
                </a:lnTo>
                <a:lnTo>
                  <a:pt x="271" y="346"/>
                </a:lnTo>
                <a:lnTo>
                  <a:pt x="268" y="344"/>
                </a:lnTo>
                <a:lnTo>
                  <a:pt x="266" y="340"/>
                </a:lnTo>
                <a:lnTo>
                  <a:pt x="265" y="340"/>
                </a:lnTo>
                <a:lnTo>
                  <a:pt x="265" y="341"/>
                </a:lnTo>
                <a:lnTo>
                  <a:pt x="267" y="344"/>
                </a:lnTo>
                <a:lnTo>
                  <a:pt x="267" y="345"/>
                </a:lnTo>
                <a:lnTo>
                  <a:pt x="265" y="345"/>
                </a:lnTo>
                <a:lnTo>
                  <a:pt x="264" y="347"/>
                </a:lnTo>
                <a:lnTo>
                  <a:pt x="261" y="347"/>
                </a:lnTo>
                <a:lnTo>
                  <a:pt x="259" y="348"/>
                </a:lnTo>
                <a:lnTo>
                  <a:pt x="253" y="350"/>
                </a:lnTo>
                <a:lnTo>
                  <a:pt x="250" y="351"/>
                </a:lnTo>
                <a:lnTo>
                  <a:pt x="246" y="356"/>
                </a:lnTo>
                <a:lnTo>
                  <a:pt x="242" y="356"/>
                </a:lnTo>
                <a:lnTo>
                  <a:pt x="240" y="358"/>
                </a:lnTo>
                <a:lnTo>
                  <a:pt x="234" y="356"/>
                </a:lnTo>
                <a:lnTo>
                  <a:pt x="234" y="354"/>
                </a:lnTo>
                <a:lnTo>
                  <a:pt x="231" y="354"/>
                </a:lnTo>
                <a:lnTo>
                  <a:pt x="229" y="356"/>
                </a:lnTo>
                <a:lnTo>
                  <a:pt x="226" y="356"/>
                </a:lnTo>
                <a:lnTo>
                  <a:pt x="226" y="353"/>
                </a:lnTo>
                <a:lnTo>
                  <a:pt x="230" y="346"/>
                </a:lnTo>
                <a:lnTo>
                  <a:pt x="231" y="345"/>
                </a:lnTo>
                <a:lnTo>
                  <a:pt x="234" y="333"/>
                </a:lnTo>
                <a:lnTo>
                  <a:pt x="237" y="328"/>
                </a:lnTo>
                <a:lnTo>
                  <a:pt x="243" y="315"/>
                </a:lnTo>
                <a:lnTo>
                  <a:pt x="246" y="311"/>
                </a:lnTo>
                <a:lnTo>
                  <a:pt x="248" y="314"/>
                </a:lnTo>
                <a:lnTo>
                  <a:pt x="254" y="311"/>
                </a:lnTo>
                <a:lnTo>
                  <a:pt x="258" y="310"/>
                </a:lnTo>
                <a:lnTo>
                  <a:pt x="259" y="315"/>
                </a:lnTo>
                <a:lnTo>
                  <a:pt x="260" y="315"/>
                </a:lnTo>
                <a:lnTo>
                  <a:pt x="260" y="308"/>
                </a:lnTo>
                <a:lnTo>
                  <a:pt x="264" y="304"/>
                </a:lnTo>
                <a:lnTo>
                  <a:pt x="266" y="297"/>
                </a:lnTo>
                <a:lnTo>
                  <a:pt x="264" y="288"/>
                </a:lnTo>
                <a:lnTo>
                  <a:pt x="261" y="288"/>
                </a:lnTo>
                <a:lnTo>
                  <a:pt x="259" y="285"/>
                </a:lnTo>
                <a:lnTo>
                  <a:pt x="256" y="275"/>
                </a:lnTo>
                <a:lnTo>
                  <a:pt x="255" y="257"/>
                </a:lnTo>
                <a:lnTo>
                  <a:pt x="261" y="238"/>
                </a:lnTo>
                <a:lnTo>
                  <a:pt x="266" y="232"/>
                </a:lnTo>
                <a:lnTo>
                  <a:pt x="267" y="231"/>
                </a:lnTo>
                <a:lnTo>
                  <a:pt x="267" y="228"/>
                </a:lnTo>
                <a:lnTo>
                  <a:pt x="268" y="228"/>
                </a:lnTo>
                <a:lnTo>
                  <a:pt x="271" y="220"/>
                </a:lnTo>
                <a:lnTo>
                  <a:pt x="282" y="200"/>
                </a:lnTo>
                <a:lnTo>
                  <a:pt x="285" y="194"/>
                </a:lnTo>
                <a:lnTo>
                  <a:pt x="286" y="194"/>
                </a:lnTo>
                <a:lnTo>
                  <a:pt x="286" y="192"/>
                </a:lnTo>
                <a:lnTo>
                  <a:pt x="300" y="178"/>
                </a:lnTo>
                <a:lnTo>
                  <a:pt x="301" y="178"/>
                </a:lnTo>
                <a:lnTo>
                  <a:pt x="315" y="161"/>
                </a:lnTo>
                <a:lnTo>
                  <a:pt x="318" y="155"/>
                </a:lnTo>
                <a:lnTo>
                  <a:pt x="324" y="150"/>
                </a:lnTo>
                <a:lnTo>
                  <a:pt x="325" y="147"/>
                </a:lnTo>
                <a:lnTo>
                  <a:pt x="331" y="137"/>
                </a:lnTo>
                <a:lnTo>
                  <a:pt x="334" y="132"/>
                </a:lnTo>
                <a:lnTo>
                  <a:pt x="338" y="128"/>
                </a:lnTo>
                <a:lnTo>
                  <a:pt x="338" y="122"/>
                </a:lnTo>
                <a:lnTo>
                  <a:pt x="340" y="118"/>
                </a:lnTo>
                <a:lnTo>
                  <a:pt x="342" y="117"/>
                </a:lnTo>
                <a:lnTo>
                  <a:pt x="343" y="101"/>
                </a:lnTo>
                <a:lnTo>
                  <a:pt x="345" y="96"/>
                </a:lnTo>
                <a:lnTo>
                  <a:pt x="348" y="94"/>
                </a:lnTo>
                <a:lnTo>
                  <a:pt x="350" y="94"/>
                </a:lnTo>
                <a:lnTo>
                  <a:pt x="351" y="94"/>
                </a:lnTo>
                <a:lnTo>
                  <a:pt x="350" y="92"/>
                </a:lnTo>
                <a:lnTo>
                  <a:pt x="352" y="81"/>
                </a:lnTo>
                <a:lnTo>
                  <a:pt x="355" y="74"/>
                </a:lnTo>
                <a:lnTo>
                  <a:pt x="346" y="74"/>
                </a:lnTo>
                <a:lnTo>
                  <a:pt x="346" y="72"/>
                </a:lnTo>
                <a:lnTo>
                  <a:pt x="344" y="68"/>
                </a:lnTo>
                <a:lnTo>
                  <a:pt x="344" y="58"/>
                </a:lnTo>
                <a:lnTo>
                  <a:pt x="340" y="52"/>
                </a:lnTo>
                <a:lnTo>
                  <a:pt x="340" y="47"/>
                </a:lnTo>
                <a:lnTo>
                  <a:pt x="343" y="41"/>
                </a:lnTo>
                <a:lnTo>
                  <a:pt x="343" y="38"/>
                </a:lnTo>
                <a:lnTo>
                  <a:pt x="342" y="32"/>
                </a:lnTo>
                <a:lnTo>
                  <a:pt x="339" y="28"/>
                </a:lnTo>
                <a:lnTo>
                  <a:pt x="337" y="27"/>
                </a:lnTo>
                <a:lnTo>
                  <a:pt x="337" y="28"/>
                </a:lnTo>
                <a:lnTo>
                  <a:pt x="333" y="28"/>
                </a:lnTo>
                <a:lnTo>
                  <a:pt x="331" y="24"/>
                </a:lnTo>
                <a:lnTo>
                  <a:pt x="328" y="27"/>
                </a:lnTo>
                <a:lnTo>
                  <a:pt x="326" y="26"/>
                </a:lnTo>
                <a:lnTo>
                  <a:pt x="324" y="23"/>
                </a:lnTo>
                <a:lnTo>
                  <a:pt x="324" y="22"/>
                </a:lnTo>
                <a:lnTo>
                  <a:pt x="322" y="21"/>
                </a:lnTo>
                <a:lnTo>
                  <a:pt x="320" y="20"/>
                </a:lnTo>
                <a:lnTo>
                  <a:pt x="319" y="17"/>
                </a:lnTo>
                <a:lnTo>
                  <a:pt x="318" y="16"/>
                </a:lnTo>
                <a:lnTo>
                  <a:pt x="309" y="5"/>
                </a:lnTo>
                <a:lnTo>
                  <a:pt x="307" y="4"/>
                </a:lnTo>
                <a:lnTo>
                  <a:pt x="292" y="0"/>
                </a:lnTo>
                <a:lnTo>
                  <a:pt x="290" y="0"/>
                </a:lnTo>
                <a:lnTo>
                  <a:pt x="285" y="5"/>
                </a:lnTo>
                <a:lnTo>
                  <a:pt x="276" y="11"/>
                </a:lnTo>
                <a:lnTo>
                  <a:pt x="270" y="14"/>
                </a:lnTo>
                <a:lnTo>
                  <a:pt x="264" y="14"/>
                </a:lnTo>
                <a:lnTo>
                  <a:pt x="258" y="12"/>
                </a:lnTo>
                <a:lnTo>
                  <a:pt x="255" y="10"/>
                </a:lnTo>
                <a:lnTo>
                  <a:pt x="253" y="10"/>
                </a:lnTo>
                <a:lnTo>
                  <a:pt x="249" y="15"/>
                </a:lnTo>
                <a:lnTo>
                  <a:pt x="246" y="18"/>
                </a:lnTo>
                <a:lnTo>
                  <a:pt x="244" y="20"/>
                </a:lnTo>
                <a:lnTo>
                  <a:pt x="242" y="21"/>
                </a:lnTo>
                <a:lnTo>
                  <a:pt x="237" y="22"/>
                </a:lnTo>
                <a:lnTo>
                  <a:pt x="235" y="26"/>
                </a:lnTo>
                <a:lnTo>
                  <a:pt x="234" y="26"/>
                </a:lnTo>
                <a:lnTo>
                  <a:pt x="232" y="24"/>
                </a:lnTo>
                <a:lnTo>
                  <a:pt x="229" y="26"/>
                </a:lnTo>
                <a:lnTo>
                  <a:pt x="235" y="86"/>
                </a:lnTo>
                <a:lnTo>
                  <a:pt x="222" y="140"/>
                </a:lnTo>
                <a:lnTo>
                  <a:pt x="176" y="197"/>
                </a:lnTo>
                <a:lnTo>
                  <a:pt x="0" y="425"/>
                </a:lnTo>
                <a:close/>
              </a:path>
            </a:pathLst>
          </a:custGeom>
          <a:solidFill>
            <a:srgbClr val="FF99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Freeform 88"/>
          <p:cNvSpPr>
            <a:spLocks noChangeAspect="1"/>
          </p:cNvSpPr>
          <p:nvPr/>
        </p:nvSpPr>
        <p:spPr bwMode="auto">
          <a:xfrm>
            <a:off x="12313940" y="9369259"/>
            <a:ext cx="1511753" cy="721515"/>
          </a:xfrm>
          <a:custGeom>
            <a:avLst/>
            <a:gdLst>
              <a:gd name="T0" fmla="*/ 0 w 510"/>
              <a:gd name="T1" fmla="*/ 108 h 244"/>
              <a:gd name="T2" fmla="*/ 6 w 510"/>
              <a:gd name="T3" fmla="*/ 124 h 244"/>
              <a:gd name="T4" fmla="*/ 6 w 510"/>
              <a:gd name="T5" fmla="*/ 150 h 244"/>
              <a:gd name="T6" fmla="*/ 11 w 510"/>
              <a:gd name="T7" fmla="*/ 154 h 244"/>
              <a:gd name="T8" fmla="*/ 24 w 510"/>
              <a:gd name="T9" fmla="*/ 166 h 244"/>
              <a:gd name="T10" fmla="*/ 42 w 510"/>
              <a:gd name="T11" fmla="*/ 181 h 244"/>
              <a:gd name="T12" fmla="*/ 54 w 510"/>
              <a:gd name="T13" fmla="*/ 184 h 244"/>
              <a:gd name="T14" fmla="*/ 63 w 510"/>
              <a:gd name="T15" fmla="*/ 202 h 244"/>
              <a:gd name="T16" fmla="*/ 73 w 510"/>
              <a:gd name="T17" fmla="*/ 237 h 244"/>
              <a:gd name="T18" fmla="*/ 97 w 510"/>
              <a:gd name="T19" fmla="*/ 202 h 244"/>
              <a:gd name="T20" fmla="*/ 103 w 510"/>
              <a:gd name="T21" fmla="*/ 198 h 244"/>
              <a:gd name="T22" fmla="*/ 114 w 510"/>
              <a:gd name="T23" fmla="*/ 184 h 244"/>
              <a:gd name="T24" fmla="*/ 130 w 510"/>
              <a:gd name="T25" fmla="*/ 130 h 244"/>
              <a:gd name="T26" fmla="*/ 153 w 510"/>
              <a:gd name="T27" fmla="*/ 134 h 244"/>
              <a:gd name="T28" fmla="*/ 171 w 510"/>
              <a:gd name="T29" fmla="*/ 158 h 244"/>
              <a:gd name="T30" fmla="*/ 173 w 510"/>
              <a:gd name="T31" fmla="*/ 187 h 244"/>
              <a:gd name="T32" fmla="*/ 197 w 510"/>
              <a:gd name="T33" fmla="*/ 210 h 244"/>
              <a:gd name="T34" fmla="*/ 219 w 510"/>
              <a:gd name="T35" fmla="*/ 228 h 244"/>
              <a:gd name="T36" fmla="*/ 251 w 510"/>
              <a:gd name="T37" fmla="*/ 198 h 244"/>
              <a:gd name="T38" fmla="*/ 281 w 510"/>
              <a:gd name="T39" fmla="*/ 160 h 244"/>
              <a:gd name="T40" fmla="*/ 297 w 510"/>
              <a:gd name="T41" fmla="*/ 150 h 244"/>
              <a:gd name="T42" fmla="*/ 315 w 510"/>
              <a:gd name="T43" fmla="*/ 145 h 244"/>
              <a:gd name="T44" fmla="*/ 323 w 510"/>
              <a:gd name="T45" fmla="*/ 130 h 244"/>
              <a:gd name="T46" fmla="*/ 339 w 510"/>
              <a:gd name="T47" fmla="*/ 129 h 244"/>
              <a:gd name="T48" fmla="*/ 343 w 510"/>
              <a:gd name="T49" fmla="*/ 134 h 244"/>
              <a:gd name="T50" fmla="*/ 354 w 510"/>
              <a:gd name="T51" fmla="*/ 140 h 244"/>
              <a:gd name="T52" fmla="*/ 367 w 510"/>
              <a:gd name="T53" fmla="*/ 138 h 244"/>
              <a:gd name="T54" fmla="*/ 375 w 510"/>
              <a:gd name="T55" fmla="*/ 162 h 244"/>
              <a:gd name="T56" fmla="*/ 393 w 510"/>
              <a:gd name="T57" fmla="*/ 168 h 244"/>
              <a:gd name="T58" fmla="*/ 394 w 510"/>
              <a:gd name="T59" fmla="*/ 192 h 244"/>
              <a:gd name="T60" fmla="*/ 415 w 510"/>
              <a:gd name="T61" fmla="*/ 204 h 244"/>
              <a:gd name="T62" fmla="*/ 426 w 510"/>
              <a:gd name="T63" fmla="*/ 212 h 244"/>
              <a:gd name="T64" fmla="*/ 443 w 510"/>
              <a:gd name="T65" fmla="*/ 218 h 244"/>
              <a:gd name="T66" fmla="*/ 439 w 510"/>
              <a:gd name="T67" fmla="*/ 229 h 244"/>
              <a:gd name="T68" fmla="*/ 504 w 510"/>
              <a:gd name="T69" fmla="*/ 129 h 244"/>
              <a:gd name="T70" fmla="*/ 444 w 510"/>
              <a:gd name="T71" fmla="*/ 91 h 244"/>
              <a:gd name="T72" fmla="*/ 415 w 510"/>
              <a:gd name="T73" fmla="*/ 84 h 244"/>
              <a:gd name="T74" fmla="*/ 403 w 510"/>
              <a:gd name="T75" fmla="*/ 112 h 244"/>
              <a:gd name="T76" fmla="*/ 390 w 510"/>
              <a:gd name="T77" fmla="*/ 118 h 244"/>
              <a:gd name="T78" fmla="*/ 352 w 510"/>
              <a:gd name="T79" fmla="*/ 114 h 244"/>
              <a:gd name="T80" fmla="*/ 336 w 510"/>
              <a:gd name="T81" fmla="*/ 99 h 244"/>
              <a:gd name="T82" fmla="*/ 327 w 510"/>
              <a:gd name="T83" fmla="*/ 96 h 244"/>
              <a:gd name="T84" fmla="*/ 315 w 510"/>
              <a:gd name="T85" fmla="*/ 93 h 244"/>
              <a:gd name="T86" fmla="*/ 305 w 510"/>
              <a:gd name="T87" fmla="*/ 73 h 244"/>
              <a:gd name="T88" fmla="*/ 277 w 510"/>
              <a:gd name="T89" fmla="*/ 25 h 244"/>
              <a:gd name="T90" fmla="*/ 258 w 510"/>
              <a:gd name="T91" fmla="*/ 1 h 244"/>
              <a:gd name="T92" fmla="*/ 226 w 510"/>
              <a:gd name="T93" fmla="*/ 8 h 244"/>
              <a:gd name="T94" fmla="*/ 222 w 510"/>
              <a:gd name="T95" fmla="*/ 14 h 244"/>
              <a:gd name="T96" fmla="*/ 210 w 510"/>
              <a:gd name="T97" fmla="*/ 27 h 244"/>
              <a:gd name="T98" fmla="*/ 179 w 510"/>
              <a:gd name="T99" fmla="*/ 40 h 244"/>
              <a:gd name="T100" fmla="*/ 161 w 510"/>
              <a:gd name="T101" fmla="*/ 40 h 244"/>
              <a:gd name="T102" fmla="*/ 151 w 510"/>
              <a:gd name="T103" fmla="*/ 40 h 244"/>
              <a:gd name="T104" fmla="*/ 111 w 510"/>
              <a:gd name="T105" fmla="*/ 42 h 244"/>
              <a:gd name="T106" fmla="*/ 58 w 510"/>
              <a:gd name="T107" fmla="*/ 61 h 244"/>
              <a:gd name="T108" fmla="*/ 41 w 510"/>
              <a:gd name="T109" fmla="*/ 69 h 244"/>
              <a:gd name="T110" fmla="*/ 1 w 510"/>
              <a:gd name="T111" fmla="*/ 85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10" h="244">
                <a:moveTo>
                  <a:pt x="1" y="85"/>
                </a:moveTo>
                <a:lnTo>
                  <a:pt x="0" y="104"/>
                </a:lnTo>
                <a:lnTo>
                  <a:pt x="0" y="108"/>
                </a:lnTo>
                <a:lnTo>
                  <a:pt x="4" y="114"/>
                </a:lnTo>
                <a:lnTo>
                  <a:pt x="4" y="121"/>
                </a:lnTo>
                <a:lnTo>
                  <a:pt x="6" y="124"/>
                </a:lnTo>
                <a:lnTo>
                  <a:pt x="9" y="126"/>
                </a:lnTo>
                <a:lnTo>
                  <a:pt x="4" y="133"/>
                </a:lnTo>
                <a:lnTo>
                  <a:pt x="6" y="150"/>
                </a:lnTo>
                <a:lnTo>
                  <a:pt x="7" y="152"/>
                </a:lnTo>
                <a:lnTo>
                  <a:pt x="11" y="153"/>
                </a:lnTo>
                <a:lnTo>
                  <a:pt x="11" y="154"/>
                </a:lnTo>
                <a:lnTo>
                  <a:pt x="16" y="152"/>
                </a:lnTo>
                <a:lnTo>
                  <a:pt x="18" y="152"/>
                </a:lnTo>
                <a:lnTo>
                  <a:pt x="24" y="166"/>
                </a:lnTo>
                <a:lnTo>
                  <a:pt x="30" y="168"/>
                </a:lnTo>
                <a:lnTo>
                  <a:pt x="36" y="176"/>
                </a:lnTo>
                <a:lnTo>
                  <a:pt x="42" y="181"/>
                </a:lnTo>
                <a:lnTo>
                  <a:pt x="46" y="180"/>
                </a:lnTo>
                <a:lnTo>
                  <a:pt x="49" y="182"/>
                </a:lnTo>
                <a:lnTo>
                  <a:pt x="54" y="184"/>
                </a:lnTo>
                <a:lnTo>
                  <a:pt x="58" y="192"/>
                </a:lnTo>
                <a:lnTo>
                  <a:pt x="59" y="193"/>
                </a:lnTo>
                <a:lnTo>
                  <a:pt x="63" y="202"/>
                </a:lnTo>
                <a:lnTo>
                  <a:pt x="66" y="205"/>
                </a:lnTo>
                <a:lnTo>
                  <a:pt x="71" y="208"/>
                </a:lnTo>
                <a:lnTo>
                  <a:pt x="73" y="237"/>
                </a:lnTo>
                <a:lnTo>
                  <a:pt x="78" y="243"/>
                </a:lnTo>
                <a:lnTo>
                  <a:pt x="81" y="244"/>
                </a:lnTo>
                <a:lnTo>
                  <a:pt x="97" y="202"/>
                </a:lnTo>
                <a:lnTo>
                  <a:pt x="100" y="202"/>
                </a:lnTo>
                <a:lnTo>
                  <a:pt x="103" y="201"/>
                </a:lnTo>
                <a:lnTo>
                  <a:pt x="103" y="198"/>
                </a:lnTo>
                <a:lnTo>
                  <a:pt x="107" y="194"/>
                </a:lnTo>
                <a:lnTo>
                  <a:pt x="107" y="193"/>
                </a:lnTo>
                <a:lnTo>
                  <a:pt x="114" y="184"/>
                </a:lnTo>
                <a:lnTo>
                  <a:pt x="117" y="146"/>
                </a:lnTo>
                <a:lnTo>
                  <a:pt x="126" y="132"/>
                </a:lnTo>
                <a:lnTo>
                  <a:pt x="130" y="130"/>
                </a:lnTo>
                <a:lnTo>
                  <a:pt x="132" y="130"/>
                </a:lnTo>
                <a:lnTo>
                  <a:pt x="148" y="132"/>
                </a:lnTo>
                <a:lnTo>
                  <a:pt x="153" y="134"/>
                </a:lnTo>
                <a:lnTo>
                  <a:pt x="162" y="145"/>
                </a:lnTo>
                <a:lnTo>
                  <a:pt x="171" y="150"/>
                </a:lnTo>
                <a:lnTo>
                  <a:pt x="171" y="158"/>
                </a:lnTo>
                <a:lnTo>
                  <a:pt x="169" y="169"/>
                </a:lnTo>
                <a:lnTo>
                  <a:pt x="169" y="182"/>
                </a:lnTo>
                <a:lnTo>
                  <a:pt x="173" y="187"/>
                </a:lnTo>
                <a:lnTo>
                  <a:pt x="178" y="206"/>
                </a:lnTo>
                <a:lnTo>
                  <a:pt x="181" y="208"/>
                </a:lnTo>
                <a:lnTo>
                  <a:pt x="197" y="210"/>
                </a:lnTo>
                <a:lnTo>
                  <a:pt x="205" y="213"/>
                </a:lnTo>
                <a:lnTo>
                  <a:pt x="215" y="226"/>
                </a:lnTo>
                <a:lnTo>
                  <a:pt x="219" y="228"/>
                </a:lnTo>
                <a:lnTo>
                  <a:pt x="228" y="228"/>
                </a:lnTo>
                <a:lnTo>
                  <a:pt x="229" y="226"/>
                </a:lnTo>
                <a:lnTo>
                  <a:pt x="251" y="198"/>
                </a:lnTo>
                <a:lnTo>
                  <a:pt x="277" y="169"/>
                </a:lnTo>
                <a:lnTo>
                  <a:pt x="279" y="163"/>
                </a:lnTo>
                <a:lnTo>
                  <a:pt x="281" y="160"/>
                </a:lnTo>
                <a:lnTo>
                  <a:pt x="285" y="159"/>
                </a:lnTo>
                <a:lnTo>
                  <a:pt x="288" y="156"/>
                </a:lnTo>
                <a:lnTo>
                  <a:pt x="297" y="150"/>
                </a:lnTo>
                <a:lnTo>
                  <a:pt x="303" y="148"/>
                </a:lnTo>
                <a:lnTo>
                  <a:pt x="305" y="145"/>
                </a:lnTo>
                <a:lnTo>
                  <a:pt x="315" y="145"/>
                </a:lnTo>
                <a:lnTo>
                  <a:pt x="317" y="146"/>
                </a:lnTo>
                <a:lnTo>
                  <a:pt x="319" y="144"/>
                </a:lnTo>
                <a:lnTo>
                  <a:pt x="323" y="130"/>
                </a:lnTo>
                <a:lnTo>
                  <a:pt x="325" y="130"/>
                </a:lnTo>
                <a:lnTo>
                  <a:pt x="336" y="126"/>
                </a:lnTo>
                <a:lnTo>
                  <a:pt x="339" y="129"/>
                </a:lnTo>
                <a:lnTo>
                  <a:pt x="339" y="134"/>
                </a:lnTo>
                <a:lnTo>
                  <a:pt x="341" y="135"/>
                </a:lnTo>
                <a:lnTo>
                  <a:pt x="343" y="134"/>
                </a:lnTo>
                <a:lnTo>
                  <a:pt x="346" y="133"/>
                </a:lnTo>
                <a:lnTo>
                  <a:pt x="353" y="138"/>
                </a:lnTo>
                <a:lnTo>
                  <a:pt x="354" y="140"/>
                </a:lnTo>
                <a:lnTo>
                  <a:pt x="359" y="140"/>
                </a:lnTo>
                <a:lnTo>
                  <a:pt x="364" y="136"/>
                </a:lnTo>
                <a:lnTo>
                  <a:pt x="367" y="138"/>
                </a:lnTo>
                <a:lnTo>
                  <a:pt x="369" y="140"/>
                </a:lnTo>
                <a:lnTo>
                  <a:pt x="371" y="150"/>
                </a:lnTo>
                <a:lnTo>
                  <a:pt x="375" y="162"/>
                </a:lnTo>
                <a:lnTo>
                  <a:pt x="378" y="163"/>
                </a:lnTo>
                <a:lnTo>
                  <a:pt x="388" y="164"/>
                </a:lnTo>
                <a:lnTo>
                  <a:pt x="393" y="168"/>
                </a:lnTo>
                <a:lnTo>
                  <a:pt x="399" y="178"/>
                </a:lnTo>
                <a:lnTo>
                  <a:pt x="397" y="183"/>
                </a:lnTo>
                <a:lnTo>
                  <a:pt x="394" y="192"/>
                </a:lnTo>
                <a:lnTo>
                  <a:pt x="394" y="200"/>
                </a:lnTo>
                <a:lnTo>
                  <a:pt x="397" y="202"/>
                </a:lnTo>
                <a:lnTo>
                  <a:pt x="415" y="204"/>
                </a:lnTo>
                <a:lnTo>
                  <a:pt x="423" y="206"/>
                </a:lnTo>
                <a:lnTo>
                  <a:pt x="423" y="211"/>
                </a:lnTo>
                <a:lnTo>
                  <a:pt x="426" y="212"/>
                </a:lnTo>
                <a:lnTo>
                  <a:pt x="438" y="212"/>
                </a:lnTo>
                <a:lnTo>
                  <a:pt x="439" y="217"/>
                </a:lnTo>
                <a:lnTo>
                  <a:pt x="443" y="218"/>
                </a:lnTo>
                <a:lnTo>
                  <a:pt x="443" y="223"/>
                </a:lnTo>
                <a:lnTo>
                  <a:pt x="441" y="223"/>
                </a:lnTo>
                <a:lnTo>
                  <a:pt x="439" y="229"/>
                </a:lnTo>
                <a:lnTo>
                  <a:pt x="510" y="223"/>
                </a:lnTo>
                <a:lnTo>
                  <a:pt x="505" y="129"/>
                </a:lnTo>
                <a:lnTo>
                  <a:pt x="504" y="129"/>
                </a:lnTo>
                <a:lnTo>
                  <a:pt x="501" y="105"/>
                </a:lnTo>
                <a:lnTo>
                  <a:pt x="472" y="105"/>
                </a:lnTo>
                <a:lnTo>
                  <a:pt x="444" y="91"/>
                </a:lnTo>
                <a:lnTo>
                  <a:pt x="436" y="90"/>
                </a:lnTo>
                <a:lnTo>
                  <a:pt x="429" y="86"/>
                </a:lnTo>
                <a:lnTo>
                  <a:pt x="415" y="84"/>
                </a:lnTo>
                <a:lnTo>
                  <a:pt x="408" y="86"/>
                </a:lnTo>
                <a:lnTo>
                  <a:pt x="403" y="94"/>
                </a:lnTo>
                <a:lnTo>
                  <a:pt x="403" y="112"/>
                </a:lnTo>
                <a:lnTo>
                  <a:pt x="395" y="114"/>
                </a:lnTo>
                <a:lnTo>
                  <a:pt x="396" y="120"/>
                </a:lnTo>
                <a:lnTo>
                  <a:pt x="390" y="118"/>
                </a:lnTo>
                <a:lnTo>
                  <a:pt x="355" y="118"/>
                </a:lnTo>
                <a:lnTo>
                  <a:pt x="353" y="117"/>
                </a:lnTo>
                <a:lnTo>
                  <a:pt x="352" y="114"/>
                </a:lnTo>
                <a:lnTo>
                  <a:pt x="341" y="105"/>
                </a:lnTo>
                <a:lnTo>
                  <a:pt x="339" y="100"/>
                </a:lnTo>
                <a:lnTo>
                  <a:pt x="336" y="99"/>
                </a:lnTo>
                <a:lnTo>
                  <a:pt x="333" y="100"/>
                </a:lnTo>
                <a:lnTo>
                  <a:pt x="328" y="99"/>
                </a:lnTo>
                <a:lnTo>
                  <a:pt x="327" y="96"/>
                </a:lnTo>
                <a:lnTo>
                  <a:pt x="324" y="94"/>
                </a:lnTo>
                <a:lnTo>
                  <a:pt x="319" y="94"/>
                </a:lnTo>
                <a:lnTo>
                  <a:pt x="315" y="93"/>
                </a:lnTo>
                <a:lnTo>
                  <a:pt x="312" y="85"/>
                </a:lnTo>
                <a:lnTo>
                  <a:pt x="306" y="85"/>
                </a:lnTo>
                <a:lnTo>
                  <a:pt x="305" y="73"/>
                </a:lnTo>
                <a:lnTo>
                  <a:pt x="305" y="56"/>
                </a:lnTo>
                <a:lnTo>
                  <a:pt x="303" y="31"/>
                </a:lnTo>
                <a:lnTo>
                  <a:pt x="277" y="25"/>
                </a:lnTo>
                <a:lnTo>
                  <a:pt x="259" y="0"/>
                </a:lnTo>
                <a:lnTo>
                  <a:pt x="259" y="1"/>
                </a:lnTo>
                <a:lnTo>
                  <a:pt x="258" y="1"/>
                </a:lnTo>
                <a:lnTo>
                  <a:pt x="240" y="7"/>
                </a:lnTo>
                <a:lnTo>
                  <a:pt x="232" y="9"/>
                </a:lnTo>
                <a:lnTo>
                  <a:pt x="226" y="8"/>
                </a:lnTo>
                <a:lnTo>
                  <a:pt x="226" y="9"/>
                </a:lnTo>
                <a:lnTo>
                  <a:pt x="222" y="10"/>
                </a:lnTo>
                <a:lnTo>
                  <a:pt x="222" y="14"/>
                </a:lnTo>
                <a:lnTo>
                  <a:pt x="221" y="15"/>
                </a:lnTo>
                <a:lnTo>
                  <a:pt x="221" y="19"/>
                </a:lnTo>
                <a:lnTo>
                  <a:pt x="210" y="27"/>
                </a:lnTo>
                <a:lnTo>
                  <a:pt x="197" y="34"/>
                </a:lnTo>
                <a:lnTo>
                  <a:pt x="186" y="39"/>
                </a:lnTo>
                <a:lnTo>
                  <a:pt x="179" y="40"/>
                </a:lnTo>
                <a:lnTo>
                  <a:pt x="162" y="40"/>
                </a:lnTo>
                <a:lnTo>
                  <a:pt x="162" y="42"/>
                </a:lnTo>
                <a:lnTo>
                  <a:pt x="161" y="40"/>
                </a:lnTo>
                <a:lnTo>
                  <a:pt x="160" y="39"/>
                </a:lnTo>
                <a:lnTo>
                  <a:pt x="155" y="40"/>
                </a:lnTo>
                <a:lnTo>
                  <a:pt x="151" y="40"/>
                </a:lnTo>
                <a:lnTo>
                  <a:pt x="132" y="42"/>
                </a:lnTo>
                <a:lnTo>
                  <a:pt x="112" y="42"/>
                </a:lnTo>
                <a:lnTo>
                  <a:pt x="111" y="42"/>
                </a:lnTo>
                <a:lnTo>
                  <a:pt x="100" y="43"/>
                </a:lnTo>
                <a:lnTo>
                  <a:pt x="79" y="50"/>
                </a:lnTo>
                <a:lnTo>
                  <a:pt x="58" y="61"/>
                </a:lnTo>
                <a:lnTo>
                  <a:pt x="53" y="62"/>
                </a:lnTo>
                <a:lnTo>
                  <a:pt x="42" y="68"/>
                </a:lnTo>
                <a:lnTo>
                  <a:pt x="41" y="69"/>
                </a:lnTo>
                <a:lnTo>
                  <a:pt x="41" y="68"/>
                </a:lnTo>
                <a:lnTo>
                  <a:pt x="3" y="85"/>
                </a:lnTo>
                <a:lnTo>
                  <a:pt x="1" y="8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Freeform 89"/>
          <p:cNvSpPr>
            <a:spLocks noChangeAspect="1"/>
          </p:cNvSpPr>
          <p:nvPr/>
        </p:nvSpPr>
        <p:spPr bwMode="auto">
          <a:xfrm>
            <a:off x="10209430" y="7558043"/>
            <a:ext cx="2343314" cy="2628513"/>
          </a:xfrm>
          <a:custGeom>
            <a:avLst/>
            <a:gdLst>
              <a:gd name="T0" fmla="*/ 32 w 791"/>
              <a:gd name="T1" fmla="*/ 106 h 888"/>
              <a:gd name="T2" fmla="*/ 15 w 791"/>
              <a:gd name="T3" fmla="*/ 154 h 888"/>
              <a:gd name="T4" fmla="*/ 24 w 791"/>
              <a:gd name="T5" fmla="*/ 189 h 888"/>
              <a:gd name="T6" fmla="*/ 59 w 791"/>
              <a:gd name="T7" fmla="*/ 217 h 888"/>
              <a:gd name="T8" fmla="*/ 71 w 791"/>
              <a:gd name="T9" fmla="*/ 246 h 888"/>
              <a:gd name="T10" fmla="*/ 47 w 791"/>
              <a:gd name="T11" fmla="*/ 270 h 888"/>
              <a:gd name="T12" fmla="*/ 13 w 791"/>
              <a:gd name="T13" fmla="*/ 291 h 888"/>
              <a:gd name="T14" fmla="*/ 26 w 791"/>
              <a:gd name="T15" fmla="*/ 303 h 888"/>
              <a:gd name="T16" fmla="*/ 31 w 791"/>
              <a:gd name="T17" fmla="*/ 356 h 888"/>
              <a:gd name="T18" fmla="*/ 95 w 791"/>
              <a:gd name="T19" fmla="*/ 304 h 888"/>
              <a:gd name="T20" fmla="*/ 122 w 791"/>
              <a:gd name="T21" fmla="*/ 294 h 888"/>
              <a:gd name="T22" fmla="*/ 149 w 791"/>
              <a:gd name="T23" fmla="*/ 290 h 888"/>
              <a:gd name="T24" fmla="*/ 174 w 791"/>
              <a:gd name="T25" fmla="*/ 328 h 888"/>
              <a:gd name="T26" fmla="*/ 149 w 791"/>
              <a:gd name="T27" fmla="*/ 345 h 888"/>
              <a:gd name="T28" fmla="*/ 162 w 791"/>
              <a:gd name="T29" fmla="*/ 414 h 888"/>
              <a:gd name="T30" fmla="*/ 189 w 791"/>
              <a:gd name="T31" fmla="*/ 390 h 888"/>
              <a:gd name="T32" fmla="*/ 228 w 791"/>
              <a:gd name="T33" fmla="*/ 410 h 888"/>
              <a:gd name="T34" fmla="*/ 218 w 791"/>
              <a:gd name="T35" fmla="*/ 430 h 888"/>
              <a:gd name="T36" fmla="*/ 192 w 791"/>
              <a:gd name="T37" fmla="*/ 487 h 888"/>
              <a:gd name="T38" fmla="*/ 191 w 791"/>
              <a:gd name="T39" fmla="*/ 513 h 888"/>
              <a:gd name="T40" fmla="*/ 201 w 791"/>
              <a:gd name="T41" fmla="*/ 535 h 888"/>
              <a:gd name="T42" fmla="*/ 243 w 791"/>
              <a:gd name="T43" fmla="*/ 548 h 888"/>
              <a:gd name="T44" fmla="*/ 204 w 791"/>
              <a:gd name="T45" fmla="*/ 570 h 888"/>
              <a:gd name="T46" fmla="*/ 183 w 791"/>
              <a:gd name="T47" fmla="*/ 621 h 888"/>
              <a:gd name="T48" fmla="*/ 197 w 791"/>
              <a:gd name="T49" fmla="*/ 649 h 888"/>
              <a:gd name="T50" fmla="*/ 218 w 791"/>
              <a:gd name="T51" fmla="*/ 684 h 888"/>
              <a:gd name="T52" fmla="*/ 252 w 791"/>
              <a:gd name="T53" fmla="*/ 674 h 888"/>
              <a:gd name="T54" fmla="*/ 276 w 791"/>
              <a:gd name="T55" fmla="*/ 682 h 888"/>
              <a:gd name="T56" fmla="*/ 294 w 791"/>
              <a:gd name="T57" fmla="*/ 637 h 888"/>
              <a:gd name="T58" fmla="*/ 338 w 791"/>
              <a:gd name="T59" fmla="*/ 656 h 888"/>
              <a:gd name="T60" fmla="*/ 360 w 791"/>
              <a:gd name="T61" fmla="*/ 694 h 888"/>
              <a:gd name="T62" fmla="*/ 379 w 791"/>
              <a:gd name="T63" fmla="*/ 720 h 888"/>
              <a:gd name="T64" fmla="*/ 437 w 791"/>
              <a:gd name="T65" fmla="*/ 751 h 888"/>
              <a:gd name="T66" fmla="*/ 451 w 791"/>
              <a:gd name="T67" fmla="*/ 828 h 888"/>
              <a:gd name="T68" fmla="*/ 528 w 791"/>
              <a:gd name="T69" fmla="*/ 795 h 888"/>
              <a:gd name="T70" fmla="*/ 535 w 791"/>
              <a:gd name="T71" fmla="*/ 816 h 888"/>
              <a:gd name="T72" fmla="*/ 579 w 791"/>
              <a:gd name="T73" fmla="*/ 864 h 888"/>
              <a:gd name="T74" fmla="*/ 639 w 791"/>
              <a:gd name="T75" fmla="*/ 885 h 888"/>
              <a:gd name="T76" fmla="*/ 781 w 791"/>
              <a:gd name="T77" fmla="*/ 871 h 888"/>
              <a:gd name="T78" fmla="*/ 776 w 791"/>
              <a:gd name="T79" fmla="*/ 817 h 888"/>
              <a:gd name="T80" fmla="*/ 746 w 791"/>
              <a:gd name="T81" fmla="*/ 788 h 888"/>
              <a:gd name="T82" fmla="*/ 716 w 791"/>
              <a:gd name="T83" fmla="*/ 762 h 888"/>
              <a:gd name="T84" fmla="*/ 711 w 791"/>
              <a:gd name="T85" fmla="*/ 697 h 888"/>
              <a:gd name="T86" fmla="*/ 657 w 791"/>
              <a:gd name="T87" fmla="*/ 710 h 888"/>
              <a:gd name="T88" fmla="*/ 630 w 791"/>
              <a:gd name="T89" fmla="*/ 699 h 888"/>
              <a:gd name="T90" fmla="*/ 572 w 791"/>
              <a:gd name="T91" fmla="*/ 649 h 888"/>
              <a:gd name="T92" fmla="*/ 551 w 791"/>
              <a:gd name="T93" fmla="*/ 627 h 888"/>
              <a:gd name="T94" fmla="*/ 516 w 791"/>
              <a:gd name="T95" fmla="*/ 619 h 888"/>
              <a:gd name="T96" fmla="*/ 440 w 791"/>
              <a:gd name="T97" fmla="*/ 604 h 888"/>
              <a:gd name="T98" fmla="*/ 398 w 791"/>
              <a:gd name="T99" fmla="*/ 572 h 888"/>
              <a:gd name="T100" fmla="*/ 375 w 791"/>
              <a:gd name="T101" fmla="*/ 535 h 888"/>
              <a:gd name="T102" fmla="*/ 339 w 791"/>
              <a:gd name="T103" fmla="*/ 452 h 888"/>
              <a:gd name="T104" fmla="*/ 273 w 791"/>
              <a:gd name="T105" fmla="*/ 342 h 888"/>
              <a:gd name="T106" fmla="*/ 229 w 791"/>
              <a:gd name="T107" fmla="*/ 292 h 888"/>
              <a:gd name="T108" fmla="*/ 211 w 791"/>
              <a:gd name="T109" fmla="*/ 144 h 888"/>
              <a:gd name="T110" fmla="*/ 111 w 791"/>
              <a:gd name="T111" fmla="*/ 33 h 888"/>
              <a:gd name="T112" fmla="*/ 69 w 791"/>
              <a:gd name="T113" fmla="*/ 0 h 888"/>
              <a:gd name="T114" fmla="*/ 33 w 791"/>
              <a:gd name="T115" fmla="*/ 9 h 888"/>
              <a:gd name="T116" fmla="*/ 13 w 791"/>
              <a:gd name="T117" fmla="*/ 51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91" h="888">
                <a:moveTo>
                  <a:pt x="0" y="79"/>
                </a:moveTo>
                <a:lnTo>
                  <a:pt x="23" y="82"/>
                </a:lnTo>
                <a:lnTo>
                  <a:pt x="27" y="85"/>
                </a:lnTo>
                <a:lnTo>
                  <a:pt x="29" y="87"/>
                </a:lnTo>
                <a:lnTo>
                  <a:pt x="27" y="91"/>
                </a:lnTo>
                <a:lnTo>
                  <a:pt x="26" y="99"/>
                </a:lnTo>
                <a:lnTo>
                  <a:pt x="27" y="103"/>
                </a:lnTo>
                <a:lnTo>
                  <a:pt x="32" y="106"/>
                </a:lnTo>
                <a:lnTo>
                  <a:pt x="32" y="114"/>
                </a:lnTo>
                <a:lnTo>
                  <a:pt x="31" y="118"/>
                </a:lnTo>
                <a:lnTo>
                  <a:pt x="24" y="123"/>
                </a:lnTo>
                <a:lnTo>
                  <a:pt x="15" y="132"/>
                </a:lnTo>
                <a:lnTo>
                  <a:pt x="11" y="144"/>
                </a:lnTo>
                <a:lnTo>
                  <a:pt x="13" y="146"/>
                </a:lnTo>
                <a:lnTo>
                  <a:pt x="14" y="151"/>
                </a:lnTo>
                <a:lnTo>
                  <a:pt x="15" y="154"/>
                </a:lnTo>
                <a:lnTo>
                  <a:pt x="23" y="160"/>
                </a:lnTo>
                <a:lnTo>
                  <a:pt x="24" y="164"/>
                </a:lnTo>
                <a:lnTo>
                  <a:pt x="23" y="168"/>
                </a:lnTo>
                <a:lnTo>
                  <a:pt x="19" y="170"/>
                </a:lnTo>
                <a:lnTo>
                  <a:pt x="23" y="172"/>
                </a:lnTo>
                <a:lnTo>
                  <a:pt x="27" y="176"/>
                </a:lnTo>
                <a:lnTo>
                  <a:pt x="30" y="180"/>
                </a:lnTo>
                <a:lnTo>
                  <a:pt x="24" y="189"/>
                </a:lnTo>
                <a:lnTo>
                  <a:pt x="23" y="193"/>
                </a:lnTo>
                <a:lnTo>
                  <a:pt x="25" y="198"/>
                </a:lnTo>
                <a:lnTo>
                  <a:pt x="41" y="216"/>
                </a:lnTo>
                <a:lnTo>
                  <a:pt x="51" y="212"/>
                </a:lnTo>
                <a:lnTo>
                  <a:pt x="54" y="210"/>
                </a:lnTo>
                <a:lnTo>
                  <a:pt x="57" y="208"/>
                </a:lnTo>
                <a:lnTo>
                  <a:pt x="60" y="210"/>
                </a:lnTo>
                <a:lnTo>
                  <a:pt x="59" y="217"/>
                </a:lnTo>
                <a:lnTo>
                  <a:pt x="59" y="220"/>
                </a:lnTo>
                <a:lnTo>
                  <a:pt x="65" y="222"/>
                </a:lnTo>
                <a:lnTo>
                  <a:pt x="68" y="222"/>
                </a:lnTo>
                <a:lnTo>
                  <a:pt x="69" y="223"/>
                </a:lnTo>
                <a:lnTo>
                  <a:pt x="71" y="225"/>
                </a:lnTo>
                <a:lnTo>
                  <a:pt x="77" y="229"/>
                </a:lnTo>
                <a:lnTo>
                  <a:pt x="75" y="235"/>
                </a:lnTo>
                <a:lnTo>
                  <a:pt x="71" y="246"/>
                </a:lnTo>
                <a:lnTo>
                  <a:pt x="65" y="253"/>
                </a:lnTo>
                <a:lnTo>
                  <a:pt x="65" y="261"/>
                </a:lnTo>
                <a:lnTo>
                  <a:pt x="66" y="276"/>
                </a:lnTo>
                <a:lnTo>
                  <a:pt x="63" y="277"/>
                </a:lnTo>
                <a:lnTo>
                  <a:pt x="59" y="277"/>
                </a:lnTo>
                <a:lnTo>
                  <a:pt x="55" y="274"/>
                </a:lnTo>
                <a:lnTo>
                  <a:pt x="50" y="271"/>
                </a:lnTo>
                <a:lnTo>
                  <a:pt x="47" y="270"/>
                </a:lnTo>
                <a:lnTo>
                  <a:pt x="45" y="268"/>
                </a:lnTo>
                <a:lnTo>
                  <a:pt x="42" y="267"/>
                </a:lnTo>
                <a:lnTo>
                  <a:pt x="37" y="270"/>
                </a:lnTo>
                <a:lnTo>
                  <a:pt x="36" y="271"/>
                </a:lnTo>
                <a:lnTo>
                  <a:pt x="30" y="285"/>
                </a:lnTo>
                <a:lnTo>
                  <a:pt x="27" y="288"/>
                </a:lnTo>
                <a:lnTo>
                  <a:pt x="19" y="288"/>
                </a:lnTo>
                <a:lnTo>
                  <a:pt x="13" y="291"/>
                </a:lnTo>
                <a:lnTo>
                  <a:pt x="11" y="294"/>
                </a:lnTo>
                <a:lnTo>
                  <a:pt x="11" y="296"/>
                </a:lnTo>
                <a:lnTo>
                  <a:pt x="13" y="297"/>
                </a:lnTo>
                <a:lnTo>
                  <a:pt x="18" y="297"/>
                </a:lnTo>
                <a:lnTo>
                  <a:pt x="23" y="296"/>
                </a:lnTo>
                <a:lnTo>
                  <a:pt x="30" y="292"/>
                </a:lnTo>
                <a:lnTo>
                  <a:pt x="31" y="297"/>
                </a:lnTo>
                <a:lnTo>
                  <a:pt x="26" y="303"/>
                </a:lnTo>
                <a:lnTo>
                  <a:pt x="19" y="312"/>
                </a:lnTo>
                <a:lnTo>
                  <a:pt x="19" y="315"/>
                </a:lnTo>
                <a:lnTo>
                  <a:pt x="15" y="320"/>
                </a:lnTo>
                <a:lnTo>
                  <a:pt x="19" y="357"/>
                </a:lnTo>
                <a:lnTo>
                  <a:pt x="21" y="358"/>
                </a:lnTo>
                <a:lnTo>
                  <a:pt x="25" y="357"/>
                </a:lnTo>
                <a:lnTo>
                  <a:pt x="30" y="357"/>
                </a:lnTo>
                <a:lnTo>
                  <a:pt x="31" y="356"/>
                </a:lnTo>
                <a:lnTo>
                  <a:pt x="42" y="350"/>
                </a:lnTo>
                <a:lnTo>
                  <a:pt x="49" y="344"/>
                </a:lnTo>
                <a:lnTo>
                  <a:pt x="62" y="331"/>
                </a:lnTo>
                <a:lnTo>
                  <a:pt x="80" y="315"/>
                </a:lnTo>
                <a:lnTo>
                  <a:pt x="84" y="309"/>
                </a:lnTo>
                <a:lnTo>
                  <a:pt x="90" y="306"/>
                </a:lnTo>
                <a:lnTo>
                  <a:pt x="91" y="307"/>
                </a:lnTo>
                <a:lnTo>
                  <a:pt x="95" y="304"/>
                </a:lnTo>
                <a:lnTo>
                  <a:pt x="99" y="312"/>
                </a:lnTo>
                <a:lnTo>
                  <a:pt x="107" y="322"/>
                </a:lnTo>
                <a:lnTo>
                  <a:pt x="110" y="318"/>
                </a:lnTo>
                <a:lnTo>
                  <a:pt x="115" y="307"/>
                </a:lnTo>
                <a:lnTo>
                  <a:pt x="110" y="301"/>
                </a:lnTo>
                <a:lnTo>
                  <a:pt x="109" y="296"/>
                </a:lnTo>
                <a:lnTo>
                  <a:pt x="111" y="295"/>
                </a:lnTo>
                <a:lnTo>
                  <a:pt x="122" y="294"/>
                </a:lnTo>
                <a:lnTo>
                  <a:pt x="125" y="291"/>
                </a:lnTo>
                <a:lnTo>
                  <a:pt x="125" y="283"/>
                </a:lnTo>
                <a:lnTo>
                  <a:pt x="126" y="283"/>
                </a:lnTo>
                <a:lnTo>
                  <a:pt x="129" y="282"/>
                </a:lnTo>
                <a:lnTo>
                  <a:pt x="139" y="283"/>
                </a:lnTo>
                <a:lnTo>
                  <a:pt x="141" y="280"/>
                </a:lnTo>
                <a:lnTo>
                  <a:pt x="145" y="279"/>
                </a:lnTo>
                <a:lnTo>
                  <a:pt x="149" y="290"/>
                </a:lnTo>
                <a:lnTo>
                  <a:pt x="145" y="306"/>
                </a:lnTo>
                <a:lnTo>
                  <a:pt x="147" y="310"/>
                </a:lnTo>
                <a:lnTo>
                  <a:pt x="151" y="313"/>
                </a:lnTo>
                <a:lnTo>
                  <a:pt x="155" y="319"/>
                </a:lnTo>
                <a:lnTo>
                  <a:pt x="158" y="320"/>
                </a:lnTo>
                <a:lnTo>
                  <a:pt x="163" y="320"/>
                </a:lnTo>
                <a:lnTo>
                  <a:pt x="167" y="324"/>
                </a:lnTo>
                <a:lnTo>
                  <a:pt x="174" y="328"/>
                </a:lnTo>
                <a:lnTo>
                  <a:pt x="175" y="338"/>
                </a:lnTo>
                <a:lnTo>
                  <a:pt x="170" y="340"/>
                </a:lnTo>
                <a:lnTo>
                  <a:pt x="163" y="344"/>
                </a:lnTo>
                <a:lnTo>
                  <a:pt x="157" y="350"/>
                </a:lnTo>
                <a:lnTo>
                  <a:pt x="155" y="349"/>
                </a:lnTo>
                <a:lnTo>
                  <a:pt x="153" y="345"/>
                </a:lnTo>
                <a:lnTo>
                  <a:pt x="151" y="344"/>
                </a:lnTo>
                <a:lnTo>
                  <a:pt x="149" y="345"/>
                </a:lnTo>
                <a:lnTo>
                  <a:pt x="141" y="350"/>
                </a:lnTo>
                <a:lnTo>
                  <a:pt x="139" y="392"/>
                </a:lnTo>
                <a:lnTo>
                  <a:pt x="146" y="398"/>
                </a:lnTo>
                <a:lnTo>
                  <a:pt x="149" y="400"/>
                </a:lnTo>
                <a:lnTo>
                  <a:pt x="151" y="403"/>
                </a:lnTo>
                <a:lnTo>
                  <a:pt x="158" y="402"/>
                </a:lnTo>
                <a:lnTo>
                  <a:pt x="158" y="406"/>
                </a:lnTo>
                <a:lnTo>
                  <a:pt x="162" y="414"/>
                </a:lnTo>
                <a:lnTo>
                  <a:pt x="164" y="414"/>
                </a:lnTo>
                <a:lnTo>
                  <a:pt x="168" y="414"/>
                </a:lnTo>
                <a:lnTo>
                  <a:pt x="170" y="411"/>
                </a:lnTo>
                <a:lnTo>
                  <a:pt x="175" y="406"/>
                </a:lnTo>
                <a:lnTo>
                  <a:pt x="180" y="403"/>
                </a:lnTo>
                <a:lnTo>
                  <a:pt x="182" y="398"/>
                </a:lnTo>
                <a:lnTo>
                  <a:pt x="185" y="392"/>
                </a:lnTo>
                <a:lnTo>
                  <a:pt x="189" y="390"/>
                </a:lnTo>
                <a:lnTo>
                  <a:pt x="191" y="391"/>
                </a:lnTo>
                <a:lnTo>
                  <a:pt x="192" y="391"/>
                </a:lnTo>
                <a:lnTo>
                  <a:pt x="194" y="391"/>
                </a:lnTo>
                <a:lnTo>
                  <a:pt x="197" y="391"/>
                </a:lnTo>
                <a:lnTo>
                  <a:pt x="200" y="392"/>
                </a:lnTo>
                <a:lnTo>
                  <a:pt x="203" y="397"/>
                </a:lnTo>
                <a:lnTo>
                  <a:pt x="205" y="399"/>
                </a:lnTo>
                <a:lnTo>
                  <a:pt x="228" y="410"/>
                </a:lnTo>
                <a:lnTo>
                  <a:pt x="231" y="410"/>
                </a:lnTo>
                <a:lnTo>
                  <a:pt x="234" y="410"/>
                </a:lnTo>
                <a:lnTo>
                  <a:pt x="233" y="417"/>
                </a:lnTo>
                <a:lnTo>
                  <a:pt x="230" y="417"/>
                </a:lnTo>
                <a:lnTo>
                  <a:pt x="229" y="418"/>
                </a:lnTo>
                <a:lnTo>
                  <a:pt x="225" y="423"/>
                </a:lnTo>
                <a:lnTo>
                  <a:pt x="223" y="426"/>
                </a:lnTo>
                <a:lnTo>
                  <a:pt x="218" y="430"/>
                </a:lnTo>
                <a:lnTo>
                  <a:pt x="217" y="435"/>
                </a:lnTo>
                <a:lnTo>
                  <a:pt x="213" y="435"/>
                </a:lnTo>
                <a:lnTo>
                  <a:pt x="210" y="440"/>
                </a:lnTo>
                <a:lnTo>
                  <a:pt x="210" y="442"/>
                </a:lnTo>
                <a:lnTo>
                  <a:pt x="204" y="454"/>
                </a:lnTo>
                <a:lnTo>
                  <a:pt x="201" y="468"/>
                </a:lnTo>
                <a:lnTo>
                  <a:pt x="198" y="475"/>
                </a:lnTo>
                <a:lnTo>
                  <a:pt x="192" y="487"/>
                </a:lnTo>
                <a:lnTo>
                  <a:pt x="192" y="492"/>
                </a:lnTo>
                <a:lnTo>
                  <a:pt x="191" y="493"/>
                </a:lnTo>
                <a:lnTo>
                  <a:pt x="187" y="494"/>
                </a:lnTo>
                <a:lnTo>
                  <a:pt x="183" y="501"/>
                </a:lnTo>
                <a:lnTo>
                  <a:pt x="182" y="505"/>
                </a:lnTo>
                <a:lnTo>
                  <a:pt x="183" y="506"/>
                </a:lnTo>
                <a:lnTo>
                  <a:pt x="186" y="508"/>
                </a:lnTo>
                <a:lnTo>
                  <a:pt x="191" y="513"/>
                </a:lnTo>
                <a:lnTo>
                  <a:pt x="191" y="517"/>
                </a:lnTo>
                <a:lnTo>
                  <a:pt x="187" y="522"/>
                </a:lnTo>
                <a:lnTo>
                  <a:pt x="186" y="524"/>
                </a:lnTo>
                <a:lnTo>
                  <a:pt x="187" y="526"/>
                </a:lnTo>
                <a:lnTo>
                  <a:pt x="189" y="529"/>
                </a:lnTo>
                <a:lnTo>
                  <a:pt x="198" y="532"/>
                </a:lnTo>
                <a:lnTo>
                  <a:pt x="199" y="532"/>
                </a:lnTo>
                <a:lnTo>
                  <a:pt x="201" y="535"/>
                </a:lnTo>
                <a:lnTo>
                  <a:pt x="205" y="537"/>
                </a:lnTo>
                <a:lnTo>
                  <a:pt x="212" y="538"/>
                </a:lnTo>
                <a:lnTo>
                  <a:pt x="215" y="538"/>
                </a:lnTo>
                <a:lnTo>
                  <a:pt x="221" y="543"/>
                </a:lnTo>
                <a:lnTo>
                  <a:pt x="229" y="543"/>
                </a:lnTo>
                <a:lnTo>
                  <a:pt x="236" y="544"/>
                </a:lnTo>
                <a:lnTo>
                  <a:pt x="242" y="547"/>
                </a:lnTo>
                <a:lnTo>
                  <a:pt x="243" y="548"/>
                </a:lnTo>
                <a:lnTo>
                  <a:pt x="245" y="549"/>
                </a:lnTo>
                <a:lnTo>
                  <a:pt x="242" y="555"/>
                </a:lnTo>
                <a:lnTo>
                  <a:pt x="239" y="560"/>
                </a:lnTo>
                <a:lnTo>
                  <a:pt x="233" y="565"/>
                </a:lnTo>
                <a:lnTo>
                  <a:pt x="218" y="567"/>
                </a:lnTo>
                <a:lnTo>
                  <a:pt x="215" y="566"/>
                </a:lnTo>
                <a:lnTo>
                  <a:pt x="211" y="568"/>
                </a:lnTo>
                <a:lnTo>
                  <a:pt x="204" y="570"/>
                </a:lnTo>
                <a:lnTo>
                  <a:pt x="203" y="568"/>
                </a:lnTo>
                <a:lnTo>
                  <a:pt x="200" y="570"/>
                </a:lnTo>
                <a:lnTo>
                  <a:pt x="199" y="574"/>
                </a:lnTo>
                <a:lnTo>
                  <a:pt x="197" y="606"/>
                </a:lnTo>
                <a:lnTo>
                  <a:pt x="194" y="609"/>
                </a:lnTo>
                <a:lnTo>
                  <a:pt x="192" y="610"/>
                </a:lnTo>
                <a:lnTo>
                  <a:pt x="187" y="614"/>
                </a:lnTo>
                <a:lnTo>
                  <a:pt x="183" y="621"/>
                </a:lnTo>
                <a:lnTo>
                  <a:pt x="181" y="622"/>
                </a:lnTo>
                <a:lnTo>
                  <a:pt x="180" y="625"/>
                </a:lnTo>
                <a:lnTo>
                  <a:pt x="179" y="627"/>
                </a:lnTo>
                <a:lnTo>
                  <a:pt x="179" y="640"/>
                </a:lnTo>
                <a:lnTo>
                  <a:pt x="185" y="645"/>
                </a:lnTo>
                <a:lnTo>
                  <a:pt x="188" y="646"/>
                </a:lnTo>
                <a:lnTo>
                  <a:pt x="194" y="648"/>
                </a:lnTo>
                <a:lnTo>
                  <a:pt x="197" y="649"/>
                </a:lnTo>
                <a:lnTo>
                  <a:pt x="201" y="649"/>
                </a:lnTo>
                <a:lnTo>
                  <a:pt x="209" y="651"/>
                </a:lnTo>
                <a:lnTo>
                  <a:pt x="212" y="655"/>
                </a:lnTo>
                <a:lnTo>
                  <a:pt x="212" y="657"/>
                </a:lnTo>
                <a:lnTo>
                  <a:pt x="211" y="663"/>
                </a:lnTo>
                <a:lnTo>
                  <a:pt x="212" y="668"/>
                </a:lnTo>
                <a:lnTo>
                  <a:pt x="215" y="672"/>
                </a:lnTo>
                <a:lnTo>
                  <a:pt x="218" y="684"/>
                </a:lnTo>
                <a:lnTo>
                  <a:pt x="228" y="685"/>
                </a:lnTo>
                <a:lnTo>
                  <a:pt x="229" y="681"/>
                </a:lnTo>
                <a:lnTo>
                  <a:pt x="231" y="681"/>
                </a:lnTo>
                <a:lnTo>
                  <a:pt x="233" y="680"/>
                </a:lnTo>
                <a:lnTo>
                  <a:pt x="235" y="680"/>
                </a:lnTo>
                <a:lnTo>
                  <a:pt x="239" y="681"/>
                </a:lnTo>
                <a:lnTo>
                  <a:pt x="245" y="679"/>
                </a:lnTo>
                <a:lnTo>
                  <a:pt x="252" y="674"/>
                </a:lnTo>
                <a:lnTo>
                  <a:pt x="258" y="674"/>
                </a:lnTo>
                <a:lnTo>
                  <a:pt x="260" y="678"/>
                </a:lnTo>
                <a:lnTo>
                  <a:pt x="264" y="686"/>
                </a:lnTo>
                <a:lnTo>
                  <a:pt x="265" y="690"/>
                </a:lnTo>
                <a:lnTo>
                  <a:pt x="269" y="692"/>
                </a:lnTo>
                <a:lnTo>
                  <a:pt x="272" y="691"/>
                </a:lnTo>
                <a:lnTo>
                  <a:pt x="273" y="687"/>
                </a:lnTo>
                <a:lnTo>
                  <a:pt x="276" y="682"/>
                </a:lnTo>
                <a:lnTo>
                  <a:pt x="282" y="680"/>
                </a:lnTo>
                <a:lnTo>
                  <a:pt x="284" y="680"/>
                </a:lnTo>
                <a:lnTo>
                  <a:pt x="287" y="678"/>
                </a:lnTo>
                <a:lnTo>
                  <a:pt x="288" y="672"/>
                </a:lnTo>
                <a:lnTo>
                  <a:pt x="296" y="657"/>
                </a:lnTo>
                <a:lnTo>
                  <a:pt x="297" y="652"/>
                </a:lnTo>
                <a:lnTo>
                  <a:pt x="295" y="646"/>
                </a:lnTo>
                <a:lnTo>
                  <a:pt x="294" y="637"/>
                </a:lnTo>
                <a:lnTo>
                  <a:pt x="301" y="637"/>
                </a:lnTo>
                <a:lnTo>
                  <a:pt x="303" y="638"/>
                </a:lnTo>
                <a:lnTo>
                  <a:pt x="311" y="644"/>
                </a:lnTo>
                <a:lnTo>
                  <a:pt x="314" y="644"/>
                </a:lnTo>
                <a:lnTo>
                  <a:pt x="324" y="649"/>
                </a:lnTo>
                <a:lnTo>
                  <a:pt x="329" y="652"/>
                </a:lnTo>
                <a:lnTo>
                  <a:pt x="336" y="656"/>
                </a:lnTo>
                <a:lnTo>
                  <a:pt x="338" y="656"/>
                </a:lnTo>
                <a:lnTo>
                  <a:pt x="349" y="661"/>
                </a:lnTo>
                <a:lnTo>
                  <a:pt x="351" y="663"/>
                </a:lnTo>
                <a:lnTo>
                  <a:pt x="356" y="674"/>
                </a:lnTo>
                <a:lnTo>
                  <a:pt x="356" y="675"/>
                </a:lnTo>
                <a:lnTo>
                  <a:pt x="357" y="678"/>
                </a:lnTo>
                <a:lnTo>
                  <a:pt x="359" y="682"/>
                </a:lnTo>
                <a:lnTo>
                  <a:pt x="359" y="691"/>
                </a:lnTo>
                <a:lnTo>
                  <a:pt x="360" y="694"/>
                </a:lnTo>
                <a:lnTo>
                  <a:pt x="363" y="697"/>
                </a:lnTo>
                <a:lnTo>
                  <a:pt x="373" y="702"/>
                </a:lnTo>
                <a:lnTo>
                  <a:pt x="374" y="704"/>
                </a:lnTo>
                <a:lnTo>
                  <a:pt x="374" y="709"/>
                </a:lnTo>
                <a:lnTo>
                  <a:pt x="373" y="710"/>
                </a:lnTo>
                <a:lnTo>
                  <a:pt x="373" y="712"/>
                </a:lnTo>
                <a:lnTo>
                  <a:pt x="375" y="714"/>
                </a:lnTo>
                <a:lnTo>
                  <a:pt x="379" y="720"/>
                </a:lnTo>
                <a:lnTo>
                  <a:pt x="385" y="721"/>
                </a:lnTo>
                <a:lnTo>
                  <a:pt x="392" y="720"/>
                </a:lnTo>
                <a:lnTo>
                  <a:pt x="402" y="721"/>
                </a:lnTo>
                <a:lnTo>
                  <a:pt x="415" y="720"/>
                </a:lnTo>
                <a:lnTo>
                  <a:pt x="420" y="720"/>
                </a:lnTo>
                <a:lnTo>
                  <a:pt x="429" y="728"/>
                </a:lnTo>
                <a:lnTo>
                  <a:pt x="434" y="740"/>
                </a:lnTo>
                <a:lnTo>
                  <a:pt x="437" y="751"/>
                </a:lnTo>
                <a:lnTo>
                  <a:pt x="437" y="764"/>
                </a:lnTo>
                <a:lnTo>
                  <a:pt x="432" y="772"/>
                </a:lnTo>
                <a:lnTo>
                  <a:pt x="422" y="783"/>
                </a:lnTo>
                <a:lnTo>
                  <a:pt x="421" y="787"/>
                </a:lnTo>
                <a:lnTo>
                  <a:pt x="429" y="814"/>
                </a:lnTo>
                <a:lnTo>
                  <a:pt x="434" y="825"/>
                </a:lnTo>
                <a:lnTo>
                  <a:pt x="443" y="828"/>
                </a:lnTo>
                <a:lnTo>
                  <a:pt x="451" y="828"/>
                </a:lnTo>
                <a:lnTo>
                  <a:pt x="459" y="831"/>
                </a:lnTo>
                <a:lnTo>
                  <a:pt x="471" y="829"/>
                </a:lnTo>
                <a:lnTo>
                  <a:pt x="486" y="818"/>
                </a:lnTo>
                <a:lnTo>
                  <a:pt x="491" y="811"/>
                </a:lnTo>
                <a:lnTo>
                  <a:pt x="504" y="810"/>
                </a:lnTo>
                <a:lnTo>
                  <a:pt x="524" y="798"/>
                </a:lnTo>
                <a:lnTo>
                  <a:pt x="527" y="792"/>
                </a:lnTo>
                <a:lnTo>
                  <a:pt x="528" y="795"/>
                </a:lnTo>
                <a:lnTo>
                  <a:pt x="534" y="795"/>
                </a:lnTo>
                <a:lnTo>
                  <a:pt x="540" y="800"/>
                </a:lnTo>
                <a:lnTo>
                  <a:pt x="547" y="804"/>
                </a:lnTo>
                <a:lnTo>
                  <a:pt x="546" y="811"/>
                </a:lnTo>
                <a:lnTo>
                  <a:pt x="542" y="812"/>
                </a:lnTo>
                <a:lnTo>
                  <a:pt x="539" y="814"/>
                </a:lnTo>
                <a:lnTo>
                  <a:pt x="536" y="813"/>
                </a:lnTo>
                <a:lnTo>
                  <a:pt x="535" y="816"/>
                </a:lnTo>
                <a:lnTo>
                  <a:pt x="533" y="816"/>
                </a:lnTo>
                <a:lnTo>
                  <a:pt x="531" y="817"/>
                </a:lnTo>
                <a:lnTo>
                  <a:pt x="534" y="820"/>
                </a:lnTo>
                <a:lnTo>
                  <a:pt x="535" y="824"/>
                </a:lnTo>
                <a:lnTo>
                  <a:pt x="540" y="829"/>
                </a:lnTo>
                <a:lnTo>
                  <a:pt x="547" y="841"/>
                </a:lnTo>
                <a:lnTo>
                  <a:pt x="557" y="854"/>
                </a:lnTo>
                <a:lnTo>
                  <a:pt x="579" y="864"/>
                </a:lnTo>
                <a:lnTo>
                  <a:pt x="581" y="866"/>
                </a:lnTo>
                <a:lnTo>
                  <a:pt x="583" y="867"/>
                </a:lnTo>
                <a:lnTo>
                  <a:pt x="587" y="866"/>
                </a:lnTo>
                <a:lnTo>
                  <a:pt x="588" y="883"/>
                </a:lnTo>
                <a:lnTo>
                  <a:pt x="603" y="885"/>
                </a:lnTo>
                <a:lnTo>
                  <a:pt x="614" y="885"/>
                </a:lnTo>
                <a:lnTo>
                  <a:pt x="625" y="883"/>
                </a:lnTo>
                <a:lnTo>
                  <a:pt x="639" y="885"/>
                </a:lnTo>
                <a:lnTo>
                  <a:pt x="648" y="883"/>
                </a:lnTo>
                <a:lnTo>
                  <a:pt x="675" y="885"/>
                </a:lnTo>
                <a:lnTo>
                  <a:pt x="720" y="888"/>
                </a:lnTo>
                <a:lnTo>
                  <a:pt x="746" y="886"/>
                </a:lnTo>
                <a:lnTo>
                  <a:pt x="756" y="888"/>
                </a:lnTo>
                <a:lnTo>
                  <a:pt x="762" y="882"/>
                </a:lnTo>
                <a:lnTo>
                  <a:pt x="775" y="872"/>
                </a:lnTo>
                <a:lnTo>
                  <a:pt x="781" y="871"/>
                </a:lnTo>
                <a:lnTo>
                  <a:pt x="780" y="870"/>
                </a:lnTo>
                <a:lnTo>
                  <a:pt x="787" y="865"/>
                </a:lnTo>
                <a:lnTo>
                  <a:pt x="791" y="862"/>
                </a:lnTo>
                <a:lnTo>
                  <a:pt x="791" y="856"/>
                </a:lnTo>
                <a:lnTo>
                  <a:pt x="788" y="855"/>
                </a:lnTo>
                <a:lnTo>
                  <a:pt x="783" y="849"/>
                </a:lnTo>
                <a:lnTo>
                  <a:pt x="781" y="820"/>
                </a:lnTo>
                <a:lnTo>
                  <a:pt x="776" y="817"/>
                </a:lnTo>
                <a:lnTo>
                  <a:pt x="773" y="814"/>
                </a:lnTo>
                <a:lnTo>
                  <a:pt x="769" y="805"/>
                </a:lnTo>
                <a:lnTo>
                  <a:pt x="768" y="804"/>
                </a:lnTo>
                <a:lnTo>
                  <a:pt x="764" y="796"/>
                </a:lnTo>
                <a:lnTo>
                  <a:pt x="759" y="794"/>
                </a:lnTo>
                <a:lnTo>
                  <a:pt x="756" y="792"/>
                </a:lnTo>
                <a:lnTo>
                  <a:pt x="752" y="793"/>
                </a:lnTo>
                <a:lnTo>
                  <a:pt x="746" y="788"/>
                </a:lnTo>
                <a:lnTo>
                  <a:pt x="740" y="780"/>
                </a:lnTo>
                <a:lnTo>
                  <a:pt x="734" y="778"/>
                </a:lnTo>
                <a:lnTo>
                  <a:pt x="728" y="764"/>
                </a:lnTo>
                <a:lnTo>
                  <a:pt x="726" y="764"/>
                </a:lnTo>
                <a:lnTo>
                  <a:pt x="721" y="766"/>
                </a:lnTo>
                <a:lnTo>
                  <a:pt x="721" y="765"/>
                </a:lnTo>
                <a:lnTo>
                  <a:pt x="717" y="764"/>
                </a:lnTo>
                <a:lnTo>
                  <a:pt x="716" y="762"/>
                </a:lnTo>
                <a:lnTo>
                  <a:pt x="714" y="745"/>
                </a:lnTo>
                <a:lnTo>
                  <a:pt x="719" y="738"/>
                </a:lnTo>
                <a:lnTo>
                  <a:pt x="716" y="736"/>
                </a:lnTo>
                <a:lnTo>
                  <a:pt x="714" y="733"/>
                </a:lnTo>
                <a:lnTo>
                  <a:pt x="714" y="726"/>
                </a:lnTo>
                <a:lnTo>
                  <a:pt x="710" y="720"/>
                </a:lnTo>
                <a:lnTo>
                  <a:pt x="710" y="716"/>
                </a:lnTo>
                <a:lnTo>
                  <a:pt x="711" y="697"/>
                </a:lnTo>
                <a:lnTo>
                  <a:pt x="707" y="702"/>
                </a:lnTo>
                <a:lnTo>
                  <a:pt x="705" y="702"/>
                </a:lnTo>
                <a:lnTo>
                  <a:pt x="697" y="704"/>
                </a:lnTo>
                <a:lnTo>
                  <a:pt x="685" y="706"/>
                </a:lnTo>
                <a:lnTo>
                  <a:pt x="674" y="708"/>
                </a:lnTo>
                <a:lnTo>
                  <a:pt x="671" y="709"/>
                </a:lnTo>
                <a:lnTo>
                  <a:pt x="660" y="709"/>
                </a:lnTo>
                <a:lnTo>
                  <a:pt x="657" y="710"/>
                </a:lnTo>
                <a:lnTo>
                  <a:pt x="659" y="711"/>
                </a:lnTo>
                <a:lnTo>
                  <a:pt x="657" y="715"/>
                </a:lnTo>
                <a:lnTo>
                  <a:pt x="654" y="714"/>
                </a:lnTo>
                <a:lnTo>
                  <a:pt x="655" y="711"/>
                </a:lnTo>
                <a:lnTo>
                  <a:pt x="655" y="709"/>
                </a:lnTo>
                <a:lnTo>
                  <a:pt x="642" y="709"/>
                </a:lnTo>
                <a:lnTo>
                  <a:pt x="636" y="706"/>
                </a:lnTo>
                <a:lnTo>
                  <a:pt x="630" y="699"/>
                </a:lnTo>
                <a:lnTo>
                  <a:pt x="614" y="686"/>
                </a:lnTo>
                <a:lnTo>
                  <a:pt x="613" y="684"/>
                </a:lnTo>
                <a:lnTo>
                  <a:pt x="608" y="678"/>
                </a:lnTo>
                <a:lnTo>
                  <a:pt x="602" y="672"/>
                </a:lnTo>
                <a:lnTo>
                  <a:pt x="593" y="657"/>
                </a:lnTo>
                <a:lnTo>
                  <a:pt x="587" y="652"/>
                </a:lnTo>
                <a:lnTo>
                  <a:pt x="581" y="649"/>
                </a:lnTo>
                <a:lnTo>
                  <a:pt x="572" y="649"/>
                </a:lnTo>
                <a:lnTo>
                  <a:pt x="570" y="650"/>
                </a:lnTo>
                <a:lnTo>
                  <a:pt x="571" y="648"/>
                </a:lnTo>
                <a:lnTo>
                  <a:pt x="561" y="644"/>
                </a:lnTo>
                <a:lnTo>
                  <a:pt x="555" y="638"/>
                </a:lnTo>
                <a:lnTo>
                  <a:pt x="554" y="633"/>
                </a:lnTo>
                <a:lnTo>
                  <a:pt x="552" y="631"/>
                </a:lnTo>
                <a:lnTo>
                  <a:pt x="552" y="628"/>
                </a:lnTo>
                <a:lnTo>
                  <a:pt x="551" y="627"/>
                </a:lnTo>
                <a:lnTo>
                  <a:pt x="549" y="627"/>
                </a:lnTo>
                <a:lnTo>
                  <a:pt x="547" y="628"/>
                </a:lnTo>
                <a:lnTo>
                  <a:pt x="539" y="619"/>
                </a:lnTo>
                <a:lnTo>
                  <a:pt x="534" y="619"/>
                </a:lnTo>
                <a:lnTo>
                  <a:pt x="528" y="621"/>
                </a:lnTo>
                <a:lnTo>
                  <a:pt x="522" y="621"/>
                </a:lnTo>
                <a:lnTo>
                  <a:pt x="518" y="619"/>
                </a:lnTo>
                <a:lnTo>
                  <a:pt x="516" y="619"/>
                </a:lnTo>
                <a:lnTo>
                  <a:pt x="511" y="621"/>
                </a:lnTo>
                <a:lnTo>
                  <a:pt x="511" y="618"/>
                </a:lnTo>
                <a:lnTo>
                  <a:pt x="506" y="619"/>
                </a:lnTo>
                <a:lnTo>
                  <a:pt x="501" y="619"/>
                </a:lnTo>
                <a:lnTo>
                  <a:pt x="497" y="620"/>
                </a:lnTo>
                <a:lnTo>
                  <a:pt x="481" y="619"/>
                </a:lnTo>
                <a:lnTo>
                  <a:pt x="461" y="614"/>
                </a:lnTo>
                <a:lnTo>
                  <a:pt x="440" y="604"/>
                </a:lnTo>
                <a:lnTo>
                  <a:pt x="438" y="603"/>
                </a:lnTo>
                <a:lnTo>
                  <a:pt x="426" y="600"/>
                </a:lnTo>
                <a:lnTo>
                  <a:pt x="421" y="597"/>
                </a:lnTo>
                <a:lnTo>
                  <a:pt x="419" y="588"/>
                </a:lnTo>
                <a:lnTo>
                  <a:pt x="409" y="584"/>
                </a:lnTo>
                <a:lnTo>
                  <a:pt x="405" y="582"/>
                </a:lnTo>
                <a:lnTo>
                  <a:pt x="401" y="574"/>
                </a:lnTo>
                <a:lnTo>
                  <a:pt x="398" y="572"/>
                </a:lnTo>
                <a:lnTo>
                  <a:pt x="399" y="566"/>
                </a:lnTo>
                <a:lnTo>
                  <a:pt x="399" y="562"/>
                </a:lnTo>
                <a:lnTo>
                  <a:pt x="393" y="555"/>
                </a:lnTo>
                <a:lnTo>
                  <a:pt x="392" y="553"/>
                </a:lnTo>
                <a:lnTo>
                  <a:pt x="390" y="548"/>
                </a:lnTo>
                <a:lnTo>
                  <a:pt x="385" y="546"/>
                </a:lnTo>
                <a:lnTo>
                  <a:pt x="381" y="541"/>
                </a:lnTo>
                <a:lnTo>
                  <a:pt x="375" y="535"/>
                </a:lnTo>
                <a:lnTo>
                  <a:pt x="363" y="525"/>
                </a:lnTo>
                <a:lnTo>
                  <a:pt x="350" y="513"/>
                </a:lnTo>
                <a:lnTo>
                  <a:pt x="345" y="500"/>
                </a:lnTo>
                <a:lnTo>
                  <a:pt x="348" y="493"/>
                </a:lnTo>
                <a:lnTo>
                  <a:pt x="349" y="476"/>
                </a:lnTo>
                <a:lnTo>
                  <a:pt x="345" y="466"/>
                </a:lnTo>
                <a:lnTo>
                  <a:pt x="343" y="457"/>
                </a:lnTo>
                <a:lnTo>
                  <a:pt x="339" y="452"/>
                </a:lnTo>
                <a:lnTo>
                  <a:pt x="336" y="447"/>
                </a:lnTo>
                <a:lnTo>
                  <a:pt x="337" y="446"/>
                </a:lnTo>
                <a:lnTo>
                  <a:pt x="332" y="441"/>
                </a:lnTo>
                <a:lnTo>
                  <a:pt x="324" y="426"/>
                </a:lnTo>
                <a:lnTo>
                  <a:pt x="324" y="422"/>
                </a:lnTo>
                <a:lnTo>
                  <a:pt x="319" y="418"/>
                </a:lnTo>
                <a:lnTo>
                  <a:pt x="314" y="408"/>
                </a:lnTo>
                <a:lnTo>
                  <a:pt x="273" y="342"/>
                </a:lnTo>
                <a:lnTo>
                  <a:pt x="269" y="340"/>
                </a:lnTo>
                <a:lnTo>
                  <a:pt x="263" y="337"/>
                </a:lnTo>
                <a:lnTo>
                  <a:pt x="236" y="308"/>
                </a:lnTo>
                <a:lnTo>
                  <a:pt x="234" y="308"/>
                </a:lnTo>
                <a:lnTo>
                  <a:pt x="233" y="298"/>
                </a:lnTo>
                <a:lnTo>
                  <a:pt x="231" y="296"/>
                </a:lnTo>
                <a:lnTo>
                  <a:pt x="227" y="295"/>
                </a:lnTo>
                <a:lnTo>
                  <a:pt x="229" y="292"/>
                </a:lnTo>
                <a:lnTo>
                  <a:pt x="225" y="284"/>
                </a:lnTo>
                <a:lnTo>
                  <a:pt x="205" y="226"/>
                </a:lnTo>
                <a:lnTo>
                  <a:pt x="201" y="195"/>
                </a:lnTo>
                <a:lnTo>
                  <a:pt x="204" y="184"/>
                </a:lnTo>
                <a:lnTo>
                  <a:pt x="204" y="181"/>
                </a:lnTo>
                <a:lnTo>
                  <a:pt x="211" y="159"/>
                </a:lnTo>
                <a:lnTo>
                  <a:pt x="213" y="146"/>
                </a:lnTo>
                <a:lnTo>
                  <a:pt x="211" y="144"/>
                </a:lnTo>
                <a:lnTo>
                  <a:pt x="209" y="142"/>
                </a:lnTo>
                <a:lnTo>
                  <a:pt x="197" y="133"/>
                </a:lnTo>
                <a:lnTo>
                  <a:pt x="185" y="124"/>
                </a:lnTo>
                <a:lnTo>
                  <a:pt x="176" y="116"/>
                </a:lnTo>
                <a:lnTo>
                  <a:pt x="163" y="98"/>
                </a:lnTo>
                <a:lnTo>
                  <a:pt x="127" y="37"/>
                </a:lnTo>
                <a:lnTo>
                  <a:pt x="120" y="39"/>
                </a:lnTo>
                <a:lnTo>
                  <a:pt x="111" y="33"/>
                </a:lnTo>
                <a:lnTo>
                  <a:pt x="98" y="21"/>
                </a:lnTo>
                <a:lnTo>
                  <a:pt x="92" y="15"/>
                </a:lnTo>
                <a:lnTo>
                  <a:pt x="87" y="13"/>
                </a:lnTo>
                <a:lnTo>
                  <a:pt x="84" y="6"/>
                </a:lnTo>
                <a:lnTo>
                  <a:pt x="80" y="3"/>
                </a:lnTo>
                <a:lnTo>
                  <a:pt x="74" y="2"/>
                </a:lnTo>
                <a:lnTo>
                  <a:pt x="72" y="0"/>
                </a:lnTo>
                <a:lnTo>
                  <a:pt x="69" y="0"/>
                </a:lnTo>
                <a:lnTo>
                  <a:pt x="63" y="6"/>
                </a:lnTo>
                <a:lnTo>
                  <a:pt x="61" y="10"/>
                </a:lnTo>
                <a:lnTo>
                  <a:pt x="54" y="9"/>
                </a:lnTo>
                <a:lnTo>
                  <a:pt x="50" y="8"/>
                </a:lnTo>
                <a:lnTo>
                  <a:pt x="42" y="8"/>
                </a:lnTo>
                <a:lnTo>
                  <a:pt x="37" y="9"/>
                </a:lnTo>
                <a:lnTo>
                  <a:pt x="38" y="8"/>
                </a:lnTo>
                <a:lnTo>
                  <a:pt x="33" y="9"/>
                </a:lnTo>
                <a:lnTo>
                  <a:pt x="33" y="7"/>
                </a:lnTo>
                <a:lnTo>
                  <a:pt x="24" y="7"/>
                </a:lnTo>
                <a:lnTo>
                  <a:pt x="23" y="8"/>
                </a:lnTo>
                <a:lnTo>
                  <a:pt x="20" y="8"/>
                </a:lnTo>
                <a:lnTo>
                  <a:pt x="11" y="25"/>
                </a:lnTo>
                <a:lnTo>
                  <a:pt x="25" y="34"/>
                </a:lnTo>
                <a:lnTo>
                  <a:pt x="26" y="42"/>
                </a:lnTo>
                <a:lnTo>
                  <a:pt x="13" y="51"/>
                </a:lnTo>
                <a:lnTo>
                  <a:pt x="15" y="62"/>
                </a:lnTo>
                <a:lnTo>
                  <a:pt x="11" y="76"/>
                </a:lnTo>
                <a:lnTo>
                  <a:pt x="0" y="79"/>
                </a:lnTo>
                <a:close/>
              </a:path>
            </a:pathLst>
          </a:custGeom>
          <a:solidFill>
            <a:srgbClr val="0099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Freeform 90"/>
          <p:cNvSpPr>
            <a:spLocks noChangeAspect="1"/>
          </p:cNvSpPr>
          <p:nvPr/>
        </p:nvSpPr>
        <p:spPr bwMode="auto">
          <a:xfrm>
            <a:off x="13988541" y="7744294"/>
            <a:ext cx="1328379" cy="1221669"/>
          </a:xfrm>
          <a:custGeom>
            <a:avLst/>
            <a:gdLst>
              <a:gd name="T0" fmla="*/ 4 w 448"/>
              <a:gd name="T1" fmla="*/ 130 h 413"/>
              <a:gd name="T2" fmla="*/ 23 w 448"/>
              <a:gd name="T3" fmla="*/ 114 h 413"/>
              <a:gd name="T4" fmla="*/ 42 w 448"/>
              <a:gd name="T5" fmla="*/ 100 h 413"/>
              <a:gd name="T6" fmla="*/ 52 w 448"/>
              <a:gd name="T7" fmla="*/ 96 h 413"/>
              <a:gd name="T8" fmla="*/ 61 w 448"/>
              <a:gd name="T9" fmla="*/ 92 h 413"/>
              <a:gd name="T10" fmla="*/ 83 w 448"/>
              <a:gd name="T11" fmla="*/ 80 h 413"/>
              <a:gd name="T12" fmla="*/ 108 w 448"/>
              <a:gd name="T13" fmla="*/ 72 h 413"/>
              <a:gd name="T14" fmla="*/ 125 w 448"/>
              <a:gd name="T15" fmla="*/ 69 h 413"/>
              <a:gd name="T16" fmla="*/ 157 w 448"/>
              <a:gd name="T17" fmla="*/ 63 h 413"/>
              <a:gd name="T18" fmla="*/ 171 w 448"/>
              <a:gd name="T19" fmla="*/ 60 h 413"/>
              <a:gd name="T20" fmla="*/ 197 w 448"/>
              <a:gd name="T21" fmla="*/ 54 h 413"/>
              <a:gd name="T22" fmla="*/ 217 w 448"/>
              <a:gd name="T23" fmla="*/ 50 h 413"/>
              <a:gd name="T24" fmla="*/ 234 w 448"/>
              <a:gd name="T25" fmla="*/ 45 h 413"/>
              <a:gd name="T26" fmla="*/ 246 w 448"/>
              <a:gd name="T27" fmla="*/ 39 h 413"/>
              <a:gd name="T28" fmla="*/ 253 w 448"/>
              <a:gd name="T29" fmla="*/ 36 h 413"/>
              <a:gd name="T30" fmla="*/ 267 w 448"/>
              <a:gd name="T31" fmla="*/ 22 h 413"/>
              <a:gd name="T32" fmla="*/ 271 w 448"/>
              <a:gd name="T33" fmla="*/ 18 h 413"/>
              <a:gd name="T34" fmla="*/ 282 w 448"/>
              <a:gd name="T35" fmla="*/ 17 h 413"/>
              <a:gd name="T36" fmla="*/ 293 w 448"/>
              <a:gd name="T37" fmla="*/ 14 h 413"/>
              <a:gd name="T38" fmla="*/ 303 w 448"/>
              <a:gd name="T39" fmla="*/ 11 h 413"/>
              <a:gd name="T40" fmla="*/ 309 w 448"/>
              <a:gd name="T41" fmla="*/ 12 h 413"/>
              <a:gd name="T42" fmla="*/ 318 w 448"/>
              <a:gd name="T43" fmla="*/ 14 h 413"/>
              <a:gd name="T44" fmla="*/ 323 w 448"/>
              <a:gd name="T45" fmla="*/ 14 h 413"/>
              <a:gd name="T46" fmla="*/ 324 w 448"/>
              <a:gd name="T47" fmla="*/ 12 h 413"/>
              <a:gd name="T48" fmla="*/ 340 w 448"/>
              <a:gd name="T49" fmla="*/ 0 h 413"/>
              <a:gd name="T50" fmla="*/ 355 w 448"/>
              <a:gd name="T51" fmla="*/ 2 h 413"/>
              <a:gd name="T52" fmla="*/ 385 w 448"/>
              <a:gd name="T53" fmla="*/ 5 h 413"/>
              <a:gd name="T54" fmla="*/ 412 w 448"/>
              <a:gd name="T55" fmla="*/ 9 h 413"/>
              <a:gd name="T56" fmla="*/ 442 w 448"/>
              <a:gd name="T57" fmla="*/ 14 h 413"/>
              <a:gd name="T58" fmla="*/ 435 w 448"/>
              <a:gd name="T59" fmla="*/ 128 h 413"/>
              <a:gd name="T60" fmla="*/ 213 w 448"/>
              <a:gd name="T61" fmla="*/ 413 h 413"/>
              <a:gd name="T62" fmla="*/ 61 w 448"/>
              <a:gd name="T63" fmla="*/ 213 h 413"/>
              <a:gd name="T64" fmla="*/ 40 w 448"/>
              <a:gd name="T65" fmla="*/ 215 h 413"/>
              <a:gd name="T66" fmla="*/ 25 w 448"/>
              <a:gd name="T67" fmla="*/ 210 h 413"/>
              <a:gd name="T68" fmla="*/ 9 w 448"/>
              <a:gd name="T69" fmla="*/ 152 h 413"/>
              <a:gd name="T70" fmla="*/ 0 w 448"/>
              <a:gd name="T71" fmla="*/ 138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8" h="413">
                <a:moveTo>
                  <a:pt x="0" y="138"/>
                </a:moveTo>
                <a:lnTo>
                  <a:pt x="4" y="130"/>
                </a:lnTo>
                <a:lnTo>
                  <a:pt x="7" y="125"/>
                </a:lnTo>
                <a:lnTo>
                  <a:pt x="23" y="114"/>
                </a:lnTo>
                <a:lnTo>
                  <a:pt x="29" y="110"/>
                </a:lnTo>
                <a:lnTo>
                  <a:pt x="42" y="100"/>
                </a:lnTo>
                <a:lnTo>
                  <a:pt x="47" y="99"/>
                </a:lnTo>
                <a:lnTo>
                  <a:pt x="52" y="96"/>
                </a:lnTo>
                <a:lnTo>
                  <a:pt x="54" y="96"/>
                </a:lnTo>
                <a:lnTo>
                  <a:pt x="61" y="92"/>
                </a:lnTo>
                <a:lnTo>
                  <a:pt x="70" y="86"/>
                </a:lnTo>
                <a:lnTo>
                  <a:pt x="83" y="80"/>
                </a:lnTo>
                <a:lnTo>
                  <a:pt x="90" y="77"/>
                </a:lnTo>
                <a:lnTo>
                  <a:pt x="108" y="72"/>
                </a:lnTo>
                <a:lnTo>
                  <a:pt x="114" y="71"/>
                </a:lnTo>
                <a:lnTo>
                  <a:pt x="125" y="69"/>
                </a:lnTo>
                <a:lnTo>
                  <a:pt x="143" y="65"/>
                </a:lnTo>
                <a:lnTo>
                  <a:pt x="157" y="63"/>
                </a:lnTo>
                <a:lnTo>
                  <a:pt x="161" y="62"/>
                </a:lnTo>
                <a:lnTo>
                  <a:pt x="171" y="60"/>
                </a:lnTo>
                <a:lnTo>
                  <a:pt x="175" y="58"/>
                </a:lnTo>
                <a:lnTo>
                  <a:pt x="197" y="54"/>
                </a:lnTo>
                <a:lnTo>
                  <a:pt x="207" y="51"/>
                </a:lnTo>
                <a:lnTo>
                  <a:pt x="217" y="50"/>
                </a:lnTo>
                <a:lnTo>
                  <a:pt x="226" y="47"/>
                </a:lnTo>
                <a:lnTo>
                  <a:pt x="234" y="45"/>
                </a:lnTo>
                <a:lnTo>
                  <a:pt x="237" y="42"/>
                </a:lnTo>
                <a:lnTo>
                  <a:pt x="246" y="39"/>
                </a:lnTo>
                <a:lnTo>
                  <a:pt x="249" y="39"/>
                </a:lnTo>
                <a:lnTo>
                  <a:pt x="253" y="36"/>
                </a:lnTo>
                <a:lnTo>
                  <a:pt x="265" y="26"/>
                </a:lnTo>
                <a:lnTo>
                  <a:pt x="267" y="22"/>
                </a:lnTo>
                <a:lnTo>
                  <a:pt x="269" y="20"/>
                </a:lnTo>
                <a:lnTo>
                  <a:pt x="271" y="18"/>
                </a:lnTo>
                <a:lnTo>
                  <a:pt x="276" y="18"/>
                </a:lnTo>
                <a:lnTo>
                  <a:pt x="282" y="17"/>
                </a:lnTo>
                <a:lnTo>
                  <a:pt x="289" y="14"/>
                </a:lnTo>
                <a:lnTo>
                  <a:pt x="293" y="14"/>
                </a:lnTo>
                <a:lnTo>
                  <a:pt x="300" y="12"/>
                </a:lnTo>
                <a:lnTo>
                  <a:pt x="303" y="11"/>
                </a:lnTo>
                <a:lnTo>
                  <a:pt x="306" y="11"/>
                </a:lnTo>
                <a:lnTo>
                  <a:pt x="309" y="12"/>
                </a:lnTo>
                <a:lnTo>
                  <a:pt x="317" y="15"/>
                </a:lnTo>
                <a:lnTo>
                  <a:pt x="318" y="14"/>
                </a:lnTo>
                <a:lnTo>
                  <a:pt x="322" y="12"/>
                </a:lnTo>
                <a:lnTo>
                  <a:pt x="323" y="14"/>
                </a:lnTo>
                <a:lnTo>
                  <a:pt x="325" y="12"/>
                </a:lnTo>
                <a:lnTo>
                  <a:pt x="324" y="12"/>
                </a:lnTo>
                <a:lnTo>
                  <a:pt x="334" y="4"/>
                </a:lnTo>
                <a:lnTo>
                  <a:pt x="340" y="0"/>
                </a:lnTo>
                <a:lnTo>
                  <a:pt x="343" y="0"/>
                </a:lnTo>
                <a:lnTo>
                  <a:pt x="355" y="2"/>
                </a:lnTo>
                <a:lnTo>
                  <a:pt x="366" y="0"/>
                </a:lnTo>
                <a:lnTo>
                  <a:pt x="385" y="5"/>
                </a:lnTo>
                <a:lnTo>
                  <a:pt x="394" y="8"/>
                </a:lnTo>
                <a:lnTo>
                  <a:pt x="412" y="9"/>
                </a:lnTo>
                <a:lnTo>
                  <a:pt x="437" y="14"/>
                </a:lnTo>
                <a:lnTo>
                  <a:pt x="442" y="14"/>
                </a:lnTo>
                <a:lnTo>
                  <a:pt x="448" y="74"/>
                </a:lnTo>
                <a:lnTo>
                  <a:pt x="435" y="128"/>
                </a:lnTo>
                <a:lnTo>
                  <a:pt x="389" y="185"/>
                </a:lnTo>
                <a:lnTo>
                  <a:pt x="213" y="413"/>
                </a:lnTo>
                <a:lnTo>
                  <a:pt x="85" y="244"/>
                </a:lnTo>
                <a:lnTo>
                  <a:pt x="61" y="213"/>
                </a:lnTo>
                <a:lnTo>
                  <a:pt x="55" y="220"/>
                </a:lnTo>
                <a:lnTo>
                  <a:pt x="40" y="215"/>
                </a:lnTo>
                <a:lnTo>
                  <a:pt x="34" y="212"/>
                </a:lnTo>
                <a:lnTo>
                  <a:pt x="25" y="210"/>
                </a:lnTo>
                <a:lnTo>
                  <a:pt x="11" y="212"/>
                </a:lnTo>
                <a:lnTo>
                  <a:pt x="9" y="152"/>
                </a:lnTo>
                <a:lnTo>
                  <a:pt x="4" y="150"/>
                </a:lnTo>
                <a:lnTo>
                  <a:pt x="0" y="138"/>
                </a:lnTo>
                <a:close/>
              </a:path>
            </a:pathLst>
          </a:custGeom>
          <a:solidFill>
            <a:srgbClr val="3333FF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Freeform 91"/>
          <p:cNvSpPr>
            <a:spLocks noChangeAspect="1"/>
          </p:cNvSpPr>
          <p:nvPr/>
        </p:nvSpPr>
        <p:spPr bwMode="auto">
          <a:xfrm>
            <a:off x="2124348" y="2124323"/>
            <a:ext cx="1690858" cy="2449725"/>
          </a:xfrm>
          <a:custGeom>
            <a:avLst/>
            <a:gdLst>
              <a:gd name="T0" fmla="*/ 148 w 570"/>
              <a:gd name="T1" fmla="*/ 1 h 828"/>
              <a:gd name="T2" fmla="*/ 334 w 570"/>
              <a:gd name="T3" fmla="*/ 27 h 828"/>
              <a:gd name="T4" fmla="*/ 297 w 570"/>
              <a:gd name="T5" fmla="*/ 87 h 828"/>
              <a:gd name="T6" fmla="*/ 288 w 570"/>
              <a:gd name="T7" fmla="*/ 119 h 828"/>
              <a:gd name="T8" fmla="*/ 288 w 570"/>
              <a:gd name="T9" fmla="*/ 135 h 828"/>
              <a:gd name="T10" fmla="*/ 311 w 570"/>
              <a:gd name="T11" fmla="*/ 161 h 828"/>
              <a:gd name="T12" fmla="*/ 314 w 570"/>
              <a:gd name="T13" fmla="*/ 187 h 828"/>
              <a:gd name="T14" fmla="*/ 305 w 570"/>
              <a:gd name="T15" fmla="*/ 211 h 828"/>
              <a:gd name="T16" fmla="*/ 299 w 570"/>
              <a:gd name="T17" fmla="*/ 273 h 828"/>
              <a:gd name="T18" fmla="*/ 317 w 570"/>
              <a:gd name="T19" fmla="*/ 307 h 828"/>
              <a:gd name="T20" fmla="*/ 326 w 570"/>
              <a:gd name="T21" fmla="*/ 408 h 828"/>
              <a:gd name="T22" fmla="*/ 340 w 570"/>
              <a:gd name="T23" fmla="*/ 473 h 828"/>
              <a:gd name="T24" fmla="*/ 359 w 570"/>
              <a:gd name="T25" fmla="*/ 515 h 828"/>
              <a:gd name="T26" fmla="*/ 387 w 570"/>
              <a:gd name="T27" fmla="*/ 527 h 828"/>
              <a:gd name="T28" fmla="*/ 449 w 570"/>
              <a:gd name="T29" fmla="*/ 615 h 828"/>
              <a:gd name="T30" fmla="*/ 464 w 570"/>
              <a:gd name="T31" fmla="*/ 653 h 828"/>
              <a:gd name="T32" fmla="*/ 482 w 570"/>
              <a:gd name="T33" fmla="*/ 661 h 828"/>
              <a:gd name="T34" fmla="*/ 508 w 570"/>
              <a:gd name="T35" fmla="*/ 687 h 828"/>
              <a:gd name="T36" fmla="*/ 538 w 570"/>
              <a:gd name="T37" fmla="*/ 751 h 828"/>
              <a:gd name="T38" fmla="*/ 550 w 570"/>
              <a:gd name="T39" fmla="*/ 780 h 828"/>
              <a:gd name="T40" fmla="*/ 561 w 570"/>
              <a:gd name="T41" fmla="*/ 818 h 828"/>
              <a:gd name="T42" fmla="*/ 510 w 570"/>
              <a:gd name="T43" fmla="*/ 824 h 828"/>
              <a:gd name="T44" fmla="*/ 364 w 570"/>
              <a:gd name="T45" fmla="*/ 801 h 828"/>
              <a:gd name="T46" fmla="*/ 377 w 570"/>
              <a:gd name="T47" fmla="*/ 786 h 828"/>
              <a:gd name="T48" fmla="*/ 370 w 570"/>
              <a:gd name="T49" fmla="*/ 761 h 828"/>
              <a:gd name="T50" fmla="*/ 377 w 570"/>
              <a:gd name="T51" fmla="*/ 714 h 828"/>
              <a:gd name="T52" fmla="*/ 356 w 570"/>
              <a:gd name="T53" fmla="*/ 683 h 828"/>
              <a:gd name="T54" fmla="*/ 333 w 570"/>
              <a:gd name="T55" fmla="*/ 648 h 828"/>
              <a:gd name="T56" fmla="*/ 315 w 570"/>
              <a:gd name="T57" fmla="*/ 629 h 828"/>
              <a:gd name="T58" fmla="*/ 293 w 570"/>
              <a:gd name="T59" fmla="*/ 603 h 828"/>
              <a:gd name="T60" fmla="*/ 261 w 570"/>
              <a:gd name="T61" fmla="*/ 564 h 828"/>
              <a:gd name="T62" fmla="*/ 221 w 570"/>
              <a:gd name="T63" fmla="*/ 535 h 828"/>
              <a:gd name="T64" fmla="*/ 192 w 570"/>
              <a:gd name="T65" fmla="*/ 512 h 828"/>
              <a:gd name="T66" fmla="*/ 173 w 570"/>
              <a:gd name="T67" fmla="*/ 462 h 828"/>
              <a:gd name="T68" fmla="*/ 160 w 570"/>
              <a:gd name="T69" fmla="*/ 392 h 828"/>
              <a:gd name="T70" fmla="*/ 136 w 570"/>
              <a:gd name="T71" fmla="*/ 372 h 828"/>
              <a:gd name="T72" fmla="*/ 138 w 570"/>
              <a:gd name="T73" fmla="*/ 324 h 828"/>
              <a:gd name="T74" fmla="*/ 107 w 570"/>
              <a:gd name="T75" fmla="*/ 276 h 828"/>
              <a:gd name="T76" fmla="*/ 102 w 570"/>
              <a:gd name="T77" fmla="*/ 236 h 828"/>
              <a:gd name="T78" fmla="*/ 47 w 570"/>
              <a:gd name="T79" fmla="*/ 171 h 828"/>
              <a:gd name="T80" fmla="*/ 60 w 570"/>
              <a:gd name="T81" fmla="*/ 144 h 828"/>
              <a:gd name="T82" fmla="*/ 33 w 570"/>
              <a:gd name="T83" fmla="*/ 97 h 828"/>
              <a:gd name="T84" fmla="*/ 36 w 570"/>
              <a:gd name="T85" fmla="*/ 53 h 828"/>
              <a:gd name="T86" fmla="*/ 27 w 570"/>
              <a:gd name="T87" fmla="*/ 44 h 828"/>
              <a:gd name="T88" fmla="*/ 17 w 570"/>
              <a:gd name="T89" fmla="*/ 17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70" h="828">
                <a:moveTo>
                  <a:pt x="17" y="17"/>
                </a:moveTo>
                <a:lnTo>
                  <a:pt x="0" y="0"/>
                </a:lnTo>
                <a:lnTo>
                  <a:pt x="148" y="1"/>
                </a:lnTo>
                <a:lnTo>
                  <a:pt x="345" y="5"/>
                </a:lnTo>
                <a:lnTo>
                  <a:pt x="350" y="5"/>
                </a:lnTo>
                <a:lnTo>
                  <a:pt x="334" y="27"/>
                </a:lnTo>
                <a:lnTo>
                  <a:pt x="314" y="47"/>
                </a:lnTo>
                <a:lnTo>
                  <a:pt x="299" y="68"/>
                </a:lnTo>
                <a:lnTo>
                  <a:pt x="297" y="87"/>
                </a:lnTo>
                <a:lnTo>
                  <a:pt x="293" y="85"/>
                </a:lnTo>
                <a:lnTo>
                  <a:pt x="288" y="89"/>
                </a:lnTo>
                <a:lnTo>
                  <a:pt x="288" y="119"/>
                </a:lnTo>
                <a:lnTo>
                  <a:pt x="287" y="125"/>
                </a:lnTo>
                <a:lnTo>
                  <a:pt x="281" y="125"/>
                </a:lnTo>
                <a:lnTo>
                  <a:pt x="288" y="135"/>
                </a:lnTo>
                <a:lnTo>
                  <a:pt x="294" y="139"/>
                </a:lnTo>
                <a:lnTo>
                  <a:pt x="308" y="155"/>
                </a:lnTo>
                <a:lnTo>
                  <a:pt x="311" y="161"/>
                </a:lnTo>
                <a:lnTo>
                  <a:pt x="311" y="170"/>
                </a:lnTo>
                <a:lnTo>
                  <a:pt x="315" y="179"/>
                </a:lnTo>
                <a:lnTo>
                  <a:pt x="314" y="187"/>
                </a:lnTo>
                <a:lnTo>
                  <a:pt x="310" y="191"/>
                </a:lnTo>
                <a:lnTo>
                  <a:pt x="305" y="198"/>
                </a:lnTo>
                <a:lnTo>
                  <a:pt x="305" y="211"/>
                </a:lnTo>
                <a:lnTo>
                  <a:pt x="302" y="221"/>
                </a:lnTo>
                <a:lnTo>
                  <a:pt x="297" y="260"/>
                </a:lnTo>
                <a:lnTo>
                  <a:pt x="299" y="273"/>
                </a:lnTo>
                <a:lnTo>
                  <a:pt x="304" y="282"/>
                </a:lnTo>
                <a:lnTo>
                  <a:pt x="304" y="295"/>
                </a:lnTo>
                <a:lnTo>
                  <a:pt x="317" y="307"/>
                </a:lnTo>
                <a:lnTo>
                  <a:pt x="321" y="365"/>
                </a:lnTo>
                <a:lnTo>
                  <a:pt x="326" y="386"/>
                </a:lnTo>
                <a:lnTo>
                  <a:pt x="326" y="408"/>
                </a:lnTo>
                <a:lnTo>
                  <a:pt x="320" y="439"/>
                </a:lnTo>
                <a:lnTo>
                  <a:pt x="328" y="458"/>
                </a:lnTo>
                <a:lnTo>
                  <a:pt x="340" y="473"/>
                </a:lnTo>
                <a:lnTo>
                  <a:pt x="352" y="485"/>
                </a:lnTo>
                <a:lnTo>
                  <a:pt x="352" y="505"/>
                </a:lnTo>
                <a:lnTo>
                  <a:pt x="359" y="515"/>
                </a:lnTo>
                <a:lnTo>
                  <a:pt x="368" y="505"/>
                </a:lnTo>
                <a:lnTo>
                  <a:pt x="377" y="512"/>
                </a:lnTo>
                <a:lnTo>
                  <a:pt x="387" y="527"/>
                </a:lnTo>
                <a:lnTo>
                  <a:pt x="426" y="571"/>
                </a:lnTo>
                <a:lnTo>
                  <a:pt x="440" y="588"/>
                </a:lnTo>
                <a:lnTo>
                  <a:pt x="449" y="615"/>
                </a:lnTo>
                <a:lnTo>
                  <a:pt x="460" y="625"/>
                </a:lnTo>
                <a:lnTo>
                  <a:pt x="462" y="641"/>
                </a:lnTo>
                <a:lnTo>
                  <a:pt x="464" y="653"/>
                </a:lnTo>
                <a:lnTo>
                  <a:pt x="471" y="669"/>
                </a:lnTo>
                <a:lnTo>
                  <a:pt x="474" y="659"/>
                </a:lnTo>
                <a:lnTo>
                  <a:pt x="482" y="661"/>
                </a:lnTo>
                <a:lnTo>
                  <a:pt x="489" y="689"/>
                </a:lnTo>
                <a:lnTo>
                  <a:pt x="497" y="683"/>
                </a:lnTo>
                <a:lnTo>
                  <a:pt x="508" y="687"/>
                </a:lnTo>
                <a:lnTo>
                  <a:pt x="519" y="720"/>
                </a:lnTo>
                <a:lnTo>
                  <a:pt x="522" y="744"/>
                </a:lnTo>
                <a:lnTo>
                  <a:pt x="538" y="751"/>
                </a:lnTo>
                <a:lnTo>
                  <a:pt x="551" y="750"/>
                </a:lnTo>
                <a:lnTo>
                  <a:pt x="555" y="757"/>
                </a:lnTo>
                <a:lnTo>
                  <a:pt x="550" y="780"/>
                </a:lnTo>
                <a:lnTo>
                  <a:pt x="556" y="791"/>
                </a:lnTo>
                <a:lnTo>
                  <a:pt x="561" y="799"/>
                </a:lnTo>
                <a:lnTo>
                  <a:pt x="561" y="818"/>
                </a:lnTo>
                <a:lnTo>
                  <a:pt x="570" y="828"/>
                </a:lnTo>
                <a:lnTo>
                  <a:pt x="556" y="827"/>
                </a:lnTo>
                <a:lnTo>
                  <a:pt x="510" y="824"/>
                </a:lnTo>
                <a:lnTo>
                  <a:pt x="400" y="815"/>
                </a:lnTo>
                <a:lnTo>
                  <a:pt x="362" y="806"/>
                </a:lnTo>
                <a:lnTo>
                  <a:pt x="364" y="801"/>
                </a:lnTo>
                <a:lnTo>
                  <a:pt x="369" y="803"/>
                </a:lnTo>
                <a:lnTo>
                  <a:pt x="374" y="793"/>
                </a:lnTo>
                <a:lnTo>
                  <a:pt x="377" y="786"/>
                </a:lnTo>
                <a:lnTo>
                  <a:pt x="375" y="774"/>
                </a:lnTo>
                <a:lnTo>
                  <a:pt x="365" y="767"/>
                </a:lnTo>
                <a:lnTo>
                  <a:pt x="370" y="761"/>
                </a:lnTo>
                <a:lnTo>
                  <a:pt x="381" y="745"/>
                </a:lnTo>
                <a:lnTo>
                  <a:pt x="386" y="734"/>
                </a:lnTo>
                <a:lnTo>
                  <a:pt x="377" y="714"/>
                </a:lnTo>
                <a:lnTo>
                  <a:pt x="377" y="701"/>
                </a:lnTo>
                <a:lnTo>
                  <a:pt x="364" y="698"/>
                </a:lnTo>
                <a:lnTo>
                  <a:pt x="356" y="683"/>
                </a:lnTo>
                <a:lnTo>
                  <a:pt x="348" y="672"/>
                </a:lnTo>
                <a:lnTo>
                  <a:pt x="342" y="659"/>
                </a:lnTo>
                <a:lnTo>
                  <a:pt x="333" y="648"/>
                </a:lnTo>
                <a:lnTo>
                  <a:pt x="321" y="650"/>
                </a:lnTo>
                <a:lnTo>
                  <a:pt x="318" y="642"/>
                </a:lnTo>
                <a:lnTo>
                  <a:pt x="315" y="629"/>
                </a:lnTo>
                <a:lnTo>
                  <a:pt x="306" y="619"/>
                </a:lnTo>
                <a:lnTo>
                  <a:pt x="302" y="609"/>
                </a:lnTo>
                <a:lnTo>
                  <a:pt x="293" y="603"/>
                </a:lnTo>
                <a:lnTo>
                  <a:pt x="282" y="585"/>
                </a:lnTo>
                <a:lnTo>
                  <a:pt x="273" y="575"/>
                </a:lnTo>
                <a:lnTo>
                  <a:pt x="261" y="564"/>
                </a:lnTo>
                <a:lnTo>
                  <a:pt x="238" y="554"/>
                </a:lnTo>
                <a:lnTo>
                  <a:pt x="233" y="543"/>
                </a:lnTo>
                <a:lnTo>
                  <a:pt x="221" y="535"/>
                </a:lnTo>
                <a:lnTo>
                  <a:pt x="212" y="524"/>
                </a:lnTo>
                <a:lnTo>
                  <a:pt x="197" y="519"/>
                </a:lnTo>
                <a:lnTo>
                  <a:pt x="192" y="512"/>
                </a:lnTo>
                <a:lnTo>
                  <a:pt x="180" y="505"/>
                </a:lnTo>
                <a:lnTo>
                  <a:pt x="171" y="493"/>
                </a:lnTo>
                <a:lnTo>
                  <a:pt x="173" y="462"/>
                </a:lnTo>
                <a:lnTo>
                  <a:pt x="162" y="455"/>
                </a:lnTo>
                <a:lnTo>
                  <a:pt x="164" y="420"/>
                </a:lnTo>
                <a:lnTo>
                  <a:pt x="160" y="392"/>
                </a:lnTo>
                <a:lnTo>
                  <a:pt x="147" y="372"/>
                </a:lnTo>
                <a:lnTo>
                  <a:pt x="136" y="375"/>
                </a:lnTo>
                <a:lnTo>
                  <a:pt x="136" y="372"/>
                </a:lnTo>
                <a:lnTo>
                  <a:pt x="131" y="363"/>
                </a:lnTo>
                <a:lnTo>
                  <a:pt x="136" y="341"/>
                </a:lnTo>
                <a:lnTo>
                  <a:pt x="138" y="324"/>
                </a:lnTo>
                <a:lnTo>
                  <a:pt x="124" y="299"/>
                </a:lnTo>
                <a:lnTo>
                  <a:pt x="117" y="288"/>
                </a:lnTo>
                <a:lnTo>
                  <a:pt x="107" y="276"/>
                </a:lnTo>
                <a:lnTo>
                  <a:pt x="100" y="272"/>
                </a:lnTo>
                <a:lnTo>
                  <a:pt x="101" y="253"/>
                </a:lnTo>
                <a:lnTo>
                  <a:pt x="102" y="236"/>
                </a:lnTo>
                <a:lnTo>
                  <a:pt x="95" y="224"/>
                </a:lnTo>
                <a:lnTo>
                  <a:pt x="70" y="191"/>
                </a:lnTo>
                <a:lnTo>
                  <a:pt x="47" y="171"/>
                </a:lnTo>
                <a:lnTo>
                  <a:pt x="53" y="152"/>
                </a:lnTo>
                <a:lnTo>
                  <a:pt x="45" y="137"/>
                </a:lnTo>
                <a:lnTo>
                  <a:pt x="60" y="144"/>
                </a:lnTo>
                <a:lnTo>
                  <a:pt x="62" y="129"/>
                </a:lnTo>
                <a:lnTo>
                  <a:pt x="56" y="120"/>
                </a:lnTo>
                <a:lnTo>
                  <a:pt x="33" y="97"/>
                </a:lnTo>
                <a:lnTo>
                  <a:pt x="29" y="77"/>
                </a:lnTo>
                <a:lnTo>
                  <a:pt x="36" y="62"/>
                </a:lnTo>
                <a:lnTo>
                  <a:pt x="36" y="53"/>
                </a:lnTo>
                <a:lnTo>
                  <a:pt x="35" y="48"/>
                </a:lnTo>
                <a:lnTo>
                  <a:pt x="32" y="45"/>
                </a:lnTo>
                <a:lnTo>
                  <a:pt x="27" y="44"/>
                </a:lnTo>
                <a:lnTo>
                  <a:pt x="24" y="42"/>
                </a:lnTo>
                <a:lnTo>
                  <a:pt x="18" y="25"/>
                </a:lnTo>
                <a:lnTo>
                  <a:pt x="17" y="17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Freeform 92"/>
          <p:cNvSpPr>
            <a:spLocks noChangeAspect="1"/>
          </p:cNvSpPr>
          <p:nvPr/>
        </p:nvSpPr>
        <p:spPr bwMode="auto">
          <a:xfrm>
            <a:off x="2778854" y="4485434"/>
            <a:ext cx="2322000" cy="2771113"/>
          </a:xfrm>
          <a:custGeom>
            <a:avLst/>
            <a:gdLst>
              <a:gd name="T0" fmla="*/ 19 w 783"/>
              <a:gd name="T1" fmla="*/ 22 h 936"/>
              <a:gd name="T2" fmla="*/ 42 w 783"/>
              <a:gd name="T3" fmla="*/ 16 h 936"/>
              <a:gd name="T4" fmla="*/ 106 w 783"/>
              <a:gd name="T5" fmla="*/ 17 h 936"/>
              <a:gd name="T6" fmla="*/ 130 w 783"/>
              <a:gd name="T7" fmla="*/ 0 h 936"/>
              <a:gd name="T8" fmla="*/ 182 w 783"/>
              <a:gd name="T9" fmla="*/ 20 h 936"/>
              <a:gd name="T10" fmla="*/ 352 w 783"/>
              <a:gd name="T11" fmla="*/ 33 h 936"/>
              <a:gd name="T12" fmla="*/ 394 w 783"/>
              <a:gd name="T13" fmla="*/ 123 h 936"/>
              <a:gd name="T14" fmla="*/ 409 w 783"/>
              <a:gd name="T15" fmla="*/ 160 h 936"/>
              <a:gd name="T16" fmla="*/ 436 w 783"/>
              <a:gd name="T17" fmla="*/ 208 h 936"/>
              <a:gd name="T18" fmla="*/ 458 w 783"/>
              <a:gd name="T19" fmla="*/ 225 h 936"/>
              <a:gd name="T20" fmla="*/ 505 w 783"/>
              <a:gd name="T21" fmla="*/ 304 h 936"/>
              <a:gd name="T22" fmla="*/ 510 w 783"/>
              <a:gd name="T23" fmla="*/ 324 h 936"/>
              <a:gd name="T24" fmla="*/ 523 w 783"/>
              <a:gd name="T25" fmla="*/ 362 h 936"/>
              <a:gd name="T26" fmla="*/ 525 w 783"/>
              <a:gd name="T27" fmla="*/ 413 h 936"/>
              <a:gd name="T28" fmla="*/ 562 w 783"/>
              <a:gd name="T29" fmla="*/ 479 h 936"/>
              <a:gd name="T30" fmla="*/ 565 w 783"/>
              <a:gd name="T31" fmla="*/ 531 h 936"/>
              <a:gd name="T32" fmla="*/ 604 w 783"/>
              <a:gd name="T33" fmla="*/ 593 h 936"/>
              <a:gd name="T34" fmla="*/ 591 w 783"/>
              <a:gd name="T35" fmla="*/ 657 h 936"/>
              <a:gd name="T36" fmla="*/ 607 w 783"/>
              <a:gd name="T37" fmla="*/ 699 h 936"/>
              <a:gd name="T38" fmla="*/ 656 w 783"/>
              <a:gd name="T39" fmla="*/ 693 h 936"/>
              <a:gd name="T40" fmla="*/ 676 w 783"/>
              <a:gd name="T41" fmla="*/ 687 h 936"/>
              <a:gd name="T42" fmla="*/ 705 w 783"/>
              <a:gd name="T43" fmla="*/ 714 h 936"/>
              <a:gd name="T44" fmla="*/ 736 w 783"/>
              <a:gd name="T45" fmla="*/ 772 h 936"/>
              <a:gd name="T46" fmla="*/ 744 w 783"/>
              <a:gd name="T47" fmla="*/ 791 h 936"/>
              <a:gd name="T48" fmla="*/ 757 w 783"/>
              <a:gd name="T49" fmla="*/ 819 h 936"/>
              <a:gd name="T50" fmla="*/ 781 w 783"/>
              <a:gd name="T51" fmla="*/ 832 h 936"/>
              <a:gd name="T52" fmla="*/ 783 w 783"/>
              <a:gd name="T53" fmla="*/ 870 h 936"/>
              <a:gd name="T54" fmla="*/ 757 w 783"/>
              <a:gd name="T55" fmla="*/ 909 h 936"/>
              <a:gd name="T56" fmla="*/ 708 w 783"/>
              <a:gd name="T57" fmla="*/ 932 h 936"/>
              <a:gd name="T58" fmla="*/ 686 w 783"/>
              <a:gd name="T59" fmla="*/ 932 h 936"/>
              <a:gd name="T60" fmla="*/ 667 w 783"/>
              <a:gd name="T61" fmla="*/ 888 h 936"/>
              <a:gd name="T62" fmla="*/ 667 w 783"/>
              <a:gd name="T63" fmla="*/ 872 h 936"/>
              <a:gd name="T64" fmla="*/ 648 w 783"/>
              <a:gd name="T65" fmla="*/ 831 h 936"/>
              <a:gd name="T66" fmla="*/ 603 w 783"/>
              <a:gd name="T67" fmla="*/ 797 h 936"/>
              <a:gd name="T68" fmla="*/ 562 w 783"/>
              <a:gd name="T69" fmla="*/ 741 h 936"/>
              <a:gd name="T70" fmla="*/ 511 w 783"/>
              <a:gd name="T71" fmla="*/ 692 h 936"/>
              <a:gd name="T72" fmla="*/ 421 w 783"/>
              <a:gd name="T73" fmla="*/ 639 h 936"/>
              <a:gd name="T74" fmla="*/ 385 w 783"/>
              <a:gd name="T75" fmla="*/ 604 h 936"/>
              <a:gd name="T76" fmla="*/ 375 w 783"/>
              <a:gd name="T77" fmla="*/ 569 h 936"/>
              <a:gd name="T78" fmla="*/ 398 w 783"/>
              <a:gd name="T79" fmla="*/ 483 h 936"/>
              <a:gd name="T80" fmla="*/ 399 w 783"/>
              <a:gd name="T81" fmla="*/ 453 h 936"/>
              <a:gd name="T82" fmla="*/ 384 w 783"/>
              <a:gd name="T83" fmla="*/ 364 h 936"/>
              <a:gd name="T84" fmla="*/ 345 w 783"/>
              <a:gd name="T85" fmla="*/ 329 h 936"/>
              <a:gd name="T86" fmla="*/ 328 w 783"/>
              <a:gd name="T87" fmla="*/ 314 h 936"/>
              <a:gd name="T88" fmla="*/ 301 w 783"/>
              <a:gd name="T89" fmla="*/ 303 h 936"/>
              <a:gd name="T90" fmla="*/ 304 w 783"/>
              <a:gd name="T91" fmla="*/ 287 h 936"/>
              <a:gd name="T92" fmla="*/ 278 w 783"/>
              <a:gd name="T93" fmla="*/ 264 h 936"/>
              <a:gd name="T94" fmla="*/ 235 w 783"/>
              <a:gd name="T95" fmla="*/ 218 h 936"/>
              <a:gd name="T96" fmla="*/ 183 w 783"/>
              <a:gd name="T97" fmla="*/ 224 h 936"/>
              <a:gd name="T98" fmla="*/ 166 w 783"/>
              <a:gd name="T99" fmla="*/ 188 h 936"/>
              <a:gd name="T100" fmla="*/ 111 w 783"/>
              <a:gd name="T101" fmla="*/ 143 h 936"/>
              <a:gd name="T102" fmla="*/ 79 w 783"/>
              <a:gd name="T103" fmla="*/ 132 h 936"/>
              <a:gd name="T104" fmla="*/ 68 w 783"/>
              <a:gd name="T105" fmla="*/ 88 h 936"/>
              <a:gd name="T106" fmla="*/ 28 w 783"/>
              <a:gd name="T107" fmla="*/ 52 h 936"/>
              <a:gd name="T108" fmla="*/ 13 w 783"/>
              <a:gd name="T109" fmla="*/ 42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83" h="936">
                <a:moveTo>
                  <a:pt x="0" y="22"/>
                </a:moveTo>
                <a:lnTo>
                  <a:pt x="9" y="21"/>
                </a:lnTo>
                <a:lnTo>
                  <a:pt x="19" y="22"/>
                </a:lnTo>
                <a:lnTo>
                  <a:pt x="27" y="18"/>
                </a:lnTo>
                <a:lnTo>
                  <a:pt x="33" y="20"/>
                </a:lnTo>
                <a:lnTo>
                  <a:pt x="42" y="16"/>
                </a:lnTo>
                <a:lnTo>
                  <a:pt x="52" y="23"/>
                </a:lnTo>
                <a:lnTo>
                  <a:pt x="85" y="23"/>
                </a:lnTo>
                <a:lnTo>
                  <a:pt x="106" y="17"/>
                </a:lnTo>
                <a:lnTo>
                  <a:pt x="114" y="14"/>
                </a:lnTo>
                <a:lnTo>
                  <a:pt x="114" y="6"/>
                </a:lnTo>
                <a:lnTo>
                  <a:pt x="130" y="0"/>
                </a:lnTo>
                <a:lnTo>
                  <a:pt x="139" y="2"/>
                </a:lnTo>
                <a:lnTo>
                  <a:pt x="144" y="11"/>
                </a:lnTo>
                <a:lnTo>
                  <a:pt x="182" y="20"/>
                </a:lnTo>
                <a:lnTo>
                  <a:pt x="292" y="29"/>
                </a:lnTo>
                <a:lnTo>
                  <a:pt x="338" y="32"/>
                </a:lnTo>
                <a:lnTo>
                  <a:pt x="352" y="33"/>
                </a:lnTo>
                <a:lnTo>
                  <a:pt x="369" y="60"/>
                </a:lnTo>
                <a:lnTo>
                  <a:pt x="376" y="88"/>
                </a:lnTo>
                <a:lnTo>
                  <a:pt x="394" y="123"/>
                </a:lnTo>
                <a:lnTo>
                  <a:pt x="394" y="131"/>
                </a:lnTo>
                <a:lnTo>
                  <a:pt x="404" y="160"/>
                </a:lnTo>
                <a:lnTo>
                  <a:pt x="409" y="160"/>
                </a:lnTo>
                <a:lnTo>
                  <a:pt x="408" y="170"/>
                </a:lnTo>
                <a:lnTo>
                  <a:pt x="441" y="194"/>
                </a:lnTo>
                <a:lnTo>
                  <a:pt x="436" y="208"/>
                </a:lnTo>
                <a:lnTo>
                  <a:pt x="442" y="231"/>
                </a:lnTo>
                <a:lnTo>
                  <a:pt x="452" y="228"/>
                </a:lnTo>
                <a:lnTo>
                  <a:pt x="458" y="225"/>
                </a:lnTo>
                <a:lnTo>
                  <a:pt x="493" y="256"/>
                </a:lnTo>
                <a:lnTo>
                  <a:pt x="493" y="274"/>
                </a:lnTo>
                <a:lnTo>
                  <a:pt x="505" y="304"/>
                </a:lnTo>
                <a:lnTo>
                  <a:pt x="510" y="300"/>
                </a:lnTo>
                <a:lnTo>
                  <a:pt x="512" y="304"/>
                </a:lnTo>
                <a:lnTo>
                  <a:pt x="510" y="324"/>
                </a:lnTo>
                <a:lnTo>
                  <a:pt x="516" y="336"/>
                </a:lnTo>
                <a:lnTo>
                  <a:pt x="516" y="362"/>
                </a:lnTo>
                <a:lnTo>
                  <a:pt x="523" y="362"/>
                </a:lnTo>
                <a:lnTo>
                  <a:pt x="524" y="377"/>
                </a:lnTo>
                <a:lnTo>
                  <a:pt x="517" y="402"/>
                </a:lnTo>
                <a:lnTo>
                  <a:pt x="525" y="413"/>
                </a:lnTo>
                <a:lnTo>
                  <a:pt x="523" y="416"/>
                </a:lnTo>
                <a:lnTo>
                  <a:pt x="543" y="467"/>
                </a:lnTo>
                <a:lnTo>
                  <a:pt x="562" y="479"/>
                </a:lnTo>
                <a:lnTo>
                  <a:pt x="560" y="491"/>
                </a:lnTo>
                <a:lnTo>
                  <a:pt x="565" y="497"/>
                </a:lnTo>
                <a:lnTo>
                  <a:pt x="565" y="531"/>
                </a:lnTo>
                <a:lnTo>
                  <a:pt x="574" y="545"/>
                </a:lnTo>
                <a:lnTo>
                  <a:pt x="590" y="557"/>
                </a:lnTo>
                <a:lnTo>
                  <a:pt x="604" y="593"/>
                </a:lnTo>
                <a:lnTo>
                  <a:pt x="603" y="611"/>
                </a:lnTo>
                <a:lnTo>
                  <a:pt x="592" y="629"/>
                </a:lnTo>
                <a:lnTo>
                  <a:pt x="591" y="657"/>
                </a:lnTo>
                <a:lnTo>
                  <a:pt x="598" y="668"/>
                </a:lnTo>
                <a:lnTo>
                  <a:pt x="598" y="680"/>
                </a:lnTo>
                <a:lnTo>
                  <a:pt x="607" y="699"/>
                </a:lnTo>
                <a:lnTo>
                  <a:pt x="630" y="708"/>
                </a:lnTo>
                <a:lnTo>
                  <a:pt x="649" y="705"/>
                </a:lnTo>
                <a:lnTo>
                  <a:pt x="656" y="693"/>
                </a:lnTo>
                <a:lnTo>
                  <a:pt x="664" y="681"/>
                </a:lnTo>
                <a:lnTo>
                  <a:pt x="675" y="683"/>
                </a:lnTo>
                <a:lnTo>
                  <a:pt x="676" y="687"/>
                </a:lnTo>
                <a:lnTo>
                  <a:pt x="684" y="690"/>
                </a:lnTo>
                <a:lnTo>
                  <a:pt x="688" y="710"/>
                </a:lnTo>
                <a:lnTo>
                  <a:pt x="705" y="714"/>
                </a:lnTo>
                <a:lnTo>
                  <a:pt x="710" y="740"/>
                </a:lnTo>
                <a:lnTo>
                  <a:pt x="730" y="740"/>
                </a:lnTo>
                <a:lnTo>
                  <a:pt x="736" y="772"/>
                </a:lnTo>
                <a:lnTo>
                  <a:pt x="741" y="779"/>
                </a:lnTo>
                <a:lnTo>
                  <a:pt x="745" y="783"/>
                </a:lnTo>
                <a:lnTo>
                  <a:pt x="744" y="791"/>
                </a:lnTo>
                <a:lnTo>
                  <a:pt x="739" y="801"/>
                </a:lnTo>
                <a:lnTo>
                  <a:pt x="745" y="803"/>
                </a:lnTo>
                <a:lnTo>
                  <a:pt x="757" y="819"/>
                </a:lnTo>
                <a:lnTo>
                  <a:pt x="768" y="819"/>
                </a:lnTo>
                <a:lnTo>
                  <a:pt x="772" y="827"/>
                </a:lnTo>
                <a:lnTo>
                  <a:pt x="781" y="832"/>
                </a:lnTo>
                <a:lnTo>
                  <a:pt x="780" y="845"/>
                </a:lnTo>
                <a:lnTo>
                  <a:pt x="783" y="856"/>
                </a:lnTo>
                <a:lnTo>
                  <a:pt x="783" y="870"/>
                </a:lnTo>
                <a:lnTo>
                  <a:pt x="774" y="891"/>
                </a:lnTo>
                <a:lnTo>
                  <a:pt x="763" y="903"/>
                </a:lnTo>
                <a:lnTo>
                  <a:pt x="757" y="909"/>
                </a:lnTo>
                <a:lnTo>
                  <a:pt x="739" y="915"/>
                </a:lnTo>
                <a:lnTo>
                  <a:pt x="715" y="932"/>
                </a:lnTo>
                <a:lnTo>
                  <a:pt x="708" y="932"/>
                </a:lnTo>
                <a:lnTo>
                  <a:pt x="706" y="935"/>
                </a:lnTo>
                <a:lnTo>
                  <a:pt x="696" y="936"/>
                </a:lnTo>
                <a:lnTo>
                  <a:pt x="686" y="932"/>
                </a:lnTo>
                <a:lnTo>
                  <a:pt x="672" y="909"/>
                </a:lnTo>
                <a:lnTo>
                  <a:pt x="672" y="900"/>
                </a:lnTo>
                <a:lnTo>
                  <a:pt x="667" y="888"/>
                </a:lnTo>
                <a:lnTo>
                  <a:pt x="668" y="884"/>
                </a:lnTo>
                <a:lnTo>
                  <a:pt x="666" y="876"/>
                </a:lnTo>
                <a:lnTo>
                  <a:pt x="667" y="872"/>
                </a:lnTo>
                <a:lnTo>
                  <a:pt x="664" y="868"/>
                </a:lnTo>
                <a:lnTo>
                  <a:pt x="660" y="855"/>
                </a:lnTo>
                <a:lnTo>
                  <a:pt x="648" y="831"/>
                </a:lnTo>
                <a:lnTo>
                  <a:pt x="637" y="807"/>
                </a:lnTo>
                <a:lnTo>
                  <a:pt x="613" y="797"/>
                </a:lnTo>
                <a:lnTo>
                  <a:pt x="603" y="797"/>
                </a:lnTo>
                <a:lnTo>
                  <a:pt x="578" y="762"/>
                </a:lnTo>
                <a:lnTo>
                  <a:pt x="578" y="753"/>
                </a:lnTo>
                <a:lnTo>
                  <a:pt x="562" y="741"/>
                </a:lnTo>
                <a:lnTo>
                  <a:pt x="517" y="698"/>
                </a:lnTo>
                <a:lnTo>
                  <a:pt x="519" y="693"/>
                </a:lnTo>
                <a:lnTo>
                  <a:pt x="511" y="692"/>
                </a:lnTo>
                <a:lnTo>
                  <a:pt x="448" y="669"/>
                </a:lnTo>
                <a:lnTo>
                  <a:pt x="433" y="642"/>
                </a:lnTo>
                <a:lnTo>
                  <a:pt x="421" y="639"/>
                </a:lnTo>
                <a:lnTo>
                  <a:pt x="421" y="615"/>
                </a:lnTo>
                <a:lnTo>
                  <a:pt x="400" y="599"/>
                </a:lnTo>
                <a:lnTo>
                  <a:pt x="385" y="604"/>
                </a:lnTo>
                <a:lnTo>
                  <a:pt x="380" y="602"/>
                </a:lnTo>
                <a:lnTo>
                  <a:pt x="381" y="586"/>
                </a:lnTo>
                <a:lnTo>
                  <a:pt x="375" y="569"/>
                </a:lnTo>
                <a:lnTo>
                  <a:pt x="380" y="539"/>
                </a:lnTo>
                <a:lnTo>
                  <a:pt x="394" y="508"/>
                </a:lnTo>
                <a:lnTo>
                  <a:pt x="398" y="483"/>
                </a:lnTo>
                <a:lnTo>
                  <a:pt x="406" y="477"/>
                </a:lnTo>
                <a:lnTo>
                  <a:pt x="403" y="468"/>
                </a:lnTo>
                <a:lnTo>
                  <a:pt x="399" y="453"/>
                </a:lnTo>
                <a:lnTo>
                  <a:pt x="396" y="390"/>
                </a:lnTo>
                <a:lnTo>
                  <a:pt x="391" y="369"/>
                </a:lnTo>
                <a:lnTo>
                  <a:pt x="384" y="364"/>
                </a:lnTo>
                <a:lnTo>
                  <a:pt x="364" y="333"/>
                </a:lnTo>
                <a:lnTo>
                  <a:pt x="355" y="324"/>
                </a:lnTo>
                <a:lnTo>
                  <a:pt x="345" y="329"/>
                </a:lnTo>
                <a:lnTo>
                  <a:pt x="332" y="323"/>
                </a:lnTo>
                <a:lnTo>
                  <a:pt x="333" y="317"/>
                </a:lnTo>
                <a:lnTo>
                  <a:pt x="328" y="314"/>
                </a:lnTo>
                <a:lnTo>
                  <a:pt x="321" y="316"/>
                </a:lnTo>
                <a:lnTo>
                  <a:pt x="316" y="308"/>
                </a:lnTo>
                <a:lnTo>
                  <a:pt x="301" y="303"/>
                </a:lnTo>
                <a:lnTo>
                  <a:pt x="300" y="294"/>
                </a:lnTo>
                <a:lnTo>
                  <a:pt x="307" y="291"/>
                </a:lnTo>
                <a:lnTo>
                  <a:pt x="304" y="287"/>
                </a:lnTo>
                <a:lnTo>
                  <a:pt x="283" y="279"/>
                </a:lnTo>
                <a:lnTo>
                  <a:pt x="278" y="273"/>
                </a:lnTo>
                <a:lnTo>
                  <a:pt x="278" y="264"/>
                </a:lnTo>
                <a:lnTo>
                  <a:pt x="268" y="226"/>
                </a:lnTo>
                <a:lnTo>
                  <a:pt x="259" y="220"/>
                </a:lnTo>
                <a:lnTo>
                  <a:pt x="235" y="218"/>
                </a:lnTo>
                <a:lnTo>
                  <a:pt x="206" y="216"/>
                </a:lnTo>
                <a:lnTo>
                  <a:pt x="189" y="224"/>
                </a:lnTo>
                <a:lnTo>
                  <a:pt x="183" y="224"/>
                </a:lnTo>
                <a:lnTo>
                  <a:pt x="184" y="214"/>
                </a:lnTo>
                <a:lnTo>
                  <a:pt x="174" y="207"/>
                </a:lnTo>
                <a:lnTo>
                  <a:pt x="166" y="188"/>
                </a:lnTo>
                <a:lnTo>
                  <a:pt x="148" y="178"/>
                </a:lnTo>
                <a:lnTo>
                  <a:pt x="132" y="177"/>
                </a:lnTo>
                <a:lnTo>
                  <a:pt x="111" y="143"/>
                </a:lnTo>
                <a:lnTo>
                  <a:pt x="94" y="140"/>
                </a:lnTo>
                <a:lnTo>
                  <a:pt x="87" y="144"/>
                </a:lnTo>
                <a:lnTo>
                  <a:pt x="79" y="132"/>
                </a:lnTo>
                <a:lnTo>
                  <a:pt x="72" y="131"/>
                </a:lnTo>
                <a:lnTo>
                  <a:pt x="68" y="124"/>
                </a:lnTo>
                <a:lnTo>
                  <a:pt x="68" y="88"/>
                </a:lnTo>
                <a:lnTo>
                  <a:pt x="48" y="72"/>
                </a:lnTo>
                <a:lnTo>
                  <a:pt x="39" y="72"/>
                </a:lnTo>
                <a:lnTo>
                  <a:pt x="28" y="52"/>
                </a:lnTo>
                <a:lnTo>
                  <a:pt x="28" y="38"/>
                </a:lnTo>
                <a:lnTo>
                  <a:pt x="22" y="41"/>
                </a:lnTo>
                <a:lnTo>
                  <a:pt x="13" y="42"/>
                </a:lnTo>
                <a:lnTo>
                  <a:pt x="9" y="45"/>
                </a:lnTo>
                <a:lnTo>
                  <a:pt x="0" y="22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Freeform 94"/>
          <p:cNvSpPr>
            <a:spLocks noChangeAspect="1"/>
          </p:cNvSpPr>
          <p:nvPr/>
        </p:nvSpPr>
        <p:spPr bwMode="auto">
          <a:xfrm>
            <a:off x="7343708" y="9003190"/>
            <a:ext cx="594899" cy="436312"/>
          </a:xfrm>
          <a:custGeom>
            <a:avLst/>
            <a:gdLst>
              <a:gd name="T0" fmla="*/ 12 w 200"/>
              <a:gd name="T1" fmla="*/ 64 h 148"/>
              <a:gd name="T2" fmla="*/ 14 w 200"/>
              <a:gd name="T3" fmla="*/ 65 h 148"/>
              <a:gd name="T4" fmla="*/ 17 w 200"/>
              <a:gd name="T5" fmla="*/ 68 h 148"/>
              <a:gd name="T6" fmla="*/ 18 w 200"/>
              <a:gd name="T7" fmla="*/ 67 h 148"/>
              <a:gd name="T8" fmla="*/ 20 w 200"/>
              <a:gd name="T9" fmla="*/ 67 h 148"/>
              <a:gd name="T10" fmla="*/ 24 w 200"/>
              <a:gd name="T11" fmla="*/ 70 h 148"/>
              <a:gd name="T12" fmla="*/ 24 w 200"/>
              <a:gd name="T13" fmla="*/ 66 h 148"/>
              <a:gd name="T14" fmla="*/ 29 w 200"/>
              <a:gd name="T15" fmla="*/ 65 h 148"/>
              <a:gd name="T16" fmla="*/ 30 w 200"/>
              <a:gd name="T17" fmla="*/ 70 h 148"/>
              <a:gd name="T18" fmla="*/ 32 w 200"/>
              <a:gd name="T19" fmla="*/ 67 h 148"/>
              <a:gd name="T20" fmla="*/ 37 w 200"/>
              <a:gd name="T21" fmla="*/ 70 h 148"/>
              <a:gd name="T22" fmla="*/ 35 w 200"/>
              <a:gd name="T23" fmla="*/ 78 h 148"/>
              <a:gd name="T24" fmla="*/ 35 w 200"/>
              <a:gd name="T25" fmla="*/ 82 h 148"/>
              <a:gd name="T26" fmla="*/ 51 w 200"/>
              <a:gd name="T27" fmla="*/ 89 h 148"/>
              <a:gd name="T28" fmla="*/ 75 w 200"/>
              <a:gd name="T29" fmla="*/ 100 h 148"/>
              <a:gd name="T30" fmla="*/ 93 w 200"/>
              <a:gd name="T31" fmla="*/ 109 h 148"/>
              <a:gd name="T32" fmla="*/ 120 w 200"/>
              <a:gd name="T33" fmla="*/ 131 h 148"/>
              <a:gd name="T34" fmla="*/ 128 w 200"/>
              <a:gd name="T35" fmla="*/ 140 h 148"/>
              <a:gd name="T36" fmla="*/ 131 w 200"/>
              <a:gd name="T37" fmla="*/ 143 h 148"/>
              <a:gd name="T38" fmla="*/ 150 w 200"/>
              <a:gd name="T39" fmla="*/ 136 h 148"/>
              <a:gd name="T40" fmla="*/ 167 w 200"/>
              <a:gd name="T41" fmla="*/ 119 h 148"/>
              <a:gd name="T42" fmla="*/ 179 w 200"/>
              <a:gd name="T43" fmla="*/ 107 h 148"/>
              <a:gd name="T44" fmla="*/ 181 w 200"/>
              <a:gd name="T45" fmla="*/ 101 h 148"/>
              <a:gd name="T46" fmla="*/ 180 w 200"/>
              <a:gd name="T47" fmla="*/ 96 h 148"/>
              <a:gd name="T48" fmla="*/ 183 w 200"/>
              <a:gd name="T49" fmla="*/ 94 h 148"/>
              <a:gd name="T50" fmla="*/ 188 w 200"/>
              <a:gd name="T51" fmla="*/ 96 h 148"/>
              <a:gd name="T52" fmla="*/ 192 w 200"/>
              <a:gd name="T53" fmla="*/ 95 h 148"/>
              <a:gd name="T54" fmla="*/ 195 w 200"/>
              <a:gd name="T55" fmla="*/ 88 h 148"/>
              <a:gd name="T56" fmla="*/ 200 w 200"/>
              <a:gd name="T57" fmla="*/ 85 h 148"/>
              <a:gd name="T58" fmla="*/ 195 w 200"/>
              <a:gd name="T59" fmla="*/ 73 h 148"/>
              <a:gd name="T60" fmla="*/ 195 w 200"/>
              <a:gd name="T61" fmla="*/ 62 h 148"/>
              <a:gd name="T62" fmla="*/ 198 w 200"/>
              <a:gd name="T63" fmla="*/ 53 h 148"/>
              <a:gd name="T64" fmla="*/ 197 w 200"/>
              <a:gd name="T65" fmla="*/ 42 h 148"/>
              <a:gd name="T66" fmla="*/ 200 w 200"/>
              <a:gd name="T67" fmla="*/ 31 h 148"/>
              <a:gd name="T68" fmla="*/ 181 w 200"/>
              <a:gd name="T69" fmla="*/ 10 h 148"/>
              <a:gd name="T70" fmla="*/ 177 w 200"/>
              <a:gd name="T71" fmla="*/ 2 h 148"/>
              <a:gd name="T72" fmla="*/ 175 w 200"/>
              <a:gd name="T73" fmla="*/ 0 h 148"/>
              <a:gd name="T74" fmla="*/ 171 w 200"/>
              <a:gd name="T75" fmla="*/ 2 h 148"/>
              <a:gd name="T76" fmla="*/ 162 w 200"/>
              <a:gd name="T77" fmla="*/ 11 h 148"/>
              <a:gd name="T78" fmla="*/ 156 w 200"/>
              <a:gd name="T79" fmla="*/ 13 h 148"/>
              <a:gd name="T80" fmla="*/ 147 w 200"/>
              <a:gd name="T81" fmla="*/ 17 h 148"/>
              <a:gd name="T82" fmla="*/ 143 w 200"/>
              <a:gd name="T83" fmla="*/ 16 h 148"/>
              <a:gd name="T84" fmla="*/ 113 w 200"/>
              <a:gd name="T85" fmla="*/ 11 h 148"/>
              <a:gd name="T86" fmla="*/ 104 w 200"/>
              <a:gd name="T87" fmla="*/ 11 h 148"/>
              <a:gd name="T88" fmla="*/ 99 w 200"/>
              <a:gd name="T89" fmla="*/ 22 h 148"/>
              <a:gd name="T90" fmla="*/ 83 w 200"/>
              <a:gd name="T91" fmla="*/ 34 h 148"/>
              <a:gd name="T92" fmla="*/ 78 w 200"/>
              <a:gd name="T93" fmla="*/ 36 h 148"/>
              <a:gd name="T94" fmla="*/ 73 w 200"/>
              <a:gd name="T95" fmla="*/ 37 h 148"/>
              <a:gd name="T96" fmla="*/ 66 w 200"/>
              <a:gd name="T97" fmla="*/ 40 h 148"/>
              <a:gd name="T98" fmla="*/ 61 w 200"/>
              <a:gd name="T99" fmla="*/ 40 h 148"/>
              <a:gd name="T100" fmla="*/ 57 w 200"/>
              <a:gd name="T101" fmla="*/ 40 h 148"/>
              <a:gd name="T102" fmla="*/ 53 w 200"/>
              <a:gd name="T103" fmla="*/ 35 h 148"/>
              <a:gd name="T104" fmla="*/ 49 w 200"/>
              <a:gd name="T105" fmla="*/ 43 h 148"/>
              <a:gd name="T106" fmla="*/ 48 w 200"/>
              <a:gd name="T107" fmla="*/ 48 h 148"/>
              <a:gd name="T108" fmla="*/ 43 w 200"/>
              <a:gd name="T109" fmla="*/ 46 h 148"/>
              <a:gd name="T110" fmla="*/ 32 w 200"/>
              <a:gd name="T111" fmla="*/ 43 h 148"/>
              <a:gd name="T112" fmla="*/ 24 w 200"/>
              <a:gd name="T113" fmla="*/ 38 h 148"/>
              <a:gd name="T114" fmla="*/ 19 w 200"/>
              <a:gd name="T115" fmla="*/ 41 h 148"/>
              <a:gd name="T116" fmla="*/ 0 w 200"/>
              <a:gd name="T117" fmla="*/ 5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00" h="148">
                <a:moveTo>
                  <a:pt x="0" y="59"/>
                </a:moveTo>
                <a:lnTo>
                  <a:pt x="12" y="64"/>
                </a:lnTo>
                <a:lnTo>
                  <a:pt x="13" y="65"/>
                </a:lnTo>
                <a:lnTo>
                  <a:pt x="14" y="65"/>
                </a:lnTo>
                <a:lnTo>
                  <a:pt x="15" y="66"/>
                </a:lnTo>
                <a:lnTo>
                  <a:pt x="17" y="68"/>
                </a:lnTo>
                <a:lnTo>
                  <a:pt x="18" y="70"/>
                </a:lnTo>
                <a:lnTo>
                  <a:pt x="18" y="67"/>
                </a:lnTo>
                <a:lnTo>
                  <a:pt x="19" y="68"/>
                </a:lnTo>
                <a:lnTo>
                  <a:pt x="20" y="67"/>
                </a:lnTo>
                <a:lnTo>
                  <a:pt x="21" y="67"/>
                </a:lnTo>
                <a:lnTo>
                  <a:pt x="24" y="70"/>
                </a:lnTo>
                <a:lnTo>
                  <a:pt x="25" y="68"/>
                </a:lnTo>
                <a:lnTo>
                  <a:pt x="24" y="66"/>
                </a:lnTo>
                <a:lnTo>
                  <a:pt x="26" y="65"/>
                </a:lnTo>
                <a:lnTo>
                  <a:pt x="29" y="65"/>
                </a:lnTo>
                <a:lnTo>
                  <a:pt x="31" y="66"/>
                </a:lnTo>
                <a:lnTo>
                  <a:pt x="30" y="70"/>
                </a:lnTo>
                <a:lnTo>
                  <a:pt x="31" y="70"/>
                </a:lnTo>
                <a:lnTo>
                  <a:pt x="32" y="67"/>
                </a:lnTo>
                <a:lnTo>
                  <a:pt x="35" y="68"/>
                </a:lnTo>
                <a:lnTo>
                  <a:pt x="37" y="70"/>
                </a:lnTo>
                <a:lnTo>
                  <a:pt x="38" y="74"/>
                </a:lnTo>
                <a:lnTo>
                  <a:pt x="35" y="78"/>
                </a:lnTo>
                <a:lnTo>
                  <a:pt x="33" y="79"/>
                </a:lnTo>
                <a:lnTo>
                  <a:pt x="35" y="82"/>
                </a:lnTo>
                <a:lnTo>
                  <a:pt x="38" y="83"/>
                </a:lnTo>
                <a:lnTo>
                  <a:pt x="51" y="89"/>
                </a:lnTo>
                <a:lnTo>
                  <a:pt x="69" y="95"/>
                </a:lnTo>
                <a:lnTo>
                  <a:pt x="75" y="100"/>
                </a:lnTo>
                <a:lnTo>
                  <a:pt x="84" y="103"/>
                </a:lnTo>
                <a:lnTo>
                  <a:pt x="93" y="109"/>
                </a:lnTo>
                <a:lnTo>
                  <a:pt x="96" y="113"/>
                </a:lnTo>
                <a:lnTo>
                  <a:pt x="120" y="131"/>
                </a:lnTo>
                <a:lnTo>
                  <a:pt x="126" y="139"/>
                </a:lnTo>
                <a:lnTo>
                  <a:pt x="128" y="140"/>
                </a:lnTo>
                <a:lnTo>
                  <a:pt x="128" y="142"/>
                </a:lnTo>
                <a:lnTo>
                  <a:pt x="131" y="143"/>
                </a:lnTo>
                <a:lnTo>
                  <a:pt x="134" y="148"/>
                </a:lnTo>
                <a:lnTo>
                  <a:pt x="150" y="136"/>
                </a:lnTo>
                <a:lnTo>
                  <a:pt x="162" y="124"/>
                </a:lnTo>
                <a:lnTo>
                  <a:pt x="167" y="119"/>
                </a:lnTo>
                <a:lnTo>
                  <a:pt x="169" y="113"/>
                </a:lnTo>
                <a:lnTo>
                  <a:pt x="179" y="107"/>
                </a:lnTo>
                <a:lnTo>
                  <a:pt x="181" y="103"/>
                </a:lnTo>
                <a:lnTo>
                  <a:pt x="181" y="101"/>
                </a:lnTo>
                <a:lnTo>
                  <a:pt x="181" y="97"/>
                </a:lnTo>
                <a:lnTo>
                  <a:pt x="180" y="96"/>
                </a:lnTo>
                <a:lnTo>
                  <a:pt x="182" y="92"/>
                </a:lnTo>
                <a:lnTo>
                  <a:pt x="183" y="94"/>
                </a:lnTo>
                <a:lnTo>
                  <a:pt x="186" y="94"/>
                </a:lnTo>
                <a:lnTo>
                  <a:pt x="188" y="96"/>
                </a:lnTo>
                <a:lnTo>
                  <a:pt x="191" y="96"/>
                </a:lnTo>
                <a:lnTo>
                  <a:pt x="192" y="95"/>
                </a:lnTo>
                <a:lnTo>
                  <a:pt x="195" y="90"/>
                </a:lnTo>
                <a:lnTo>
                  <a:pt x="195" y="88"/>
                </a:lnTo>
                <a:lnTo>
                  <a:pt x="199" y="86"/>
                </a:lnTo>
                <a:lnTo>
                  <a:pt x="200" y="85"/>
                </a:lnTo>
                <a:lnTo>
                  <a:pt x="200" y="80"/>
                </a:lnTo>
                <a:lnTo>
                  <a:pt x="195" y="73"/>
                </a:lnTo>
                <a:lnTo>
                  <a:pt x="195" y="67"/>
                </a:lnTo>
                <a:lnTo>
                  <a:pt x="195" y="62"/>
                </a:lnTo>
                <a:lnTo>
                  <a:pt x="198" y="58"/>
                </a:lnTo>
                <a:lnTo>
                  <a:pt x="198" y="53"/>
                </a:lnTo>
                <a:lnTo>
                  <a:pt x="197" y="50"/>
                </a:lnTo>
                <a:lnTo>
                  <a:pt x="197" y="42"/>
                </a:lnTo>
                <a:lnTo>
                  <a:pt x="198" y="35"/>
                </a:lnTo>
                <a:lnTo>
                  <a:pt x="200" y="31"/>
                </a:lnTo>
                <a:lnTo>
                  <a:pt x="182" y="11"/>
                </a:lnTo>
                <a:lnTo>
                  <a:pt x="181" y="10"/>
                </a:lnTo>
                <a:lnTo>
                  <a:pt x="177" y="5"/>
                </a:lnTo>
                <a:lnTo>
                  <a:pt x="177" y="2"/>
                </a:lnTo>
                <a:lnTo>
                  <a:pt x="176" y="0"/>
                </a:lnTo>
                <a:lnTo>
                  <a:pt x="175" y="0"/>
                </a:lnTo>
                <a:lnTo>
                  <a:pt x="174" y="0"/>
                </a:lnTo>
                <a:lnTo>
                  <a:pt x="171" y="2"/>
                </a:lnTo>
                <a:lnTo>
                  <a:pt x="163" y="7"/>
                </a:lnTo>
                <a:lnTo>
                  <a:pt x="162" y="11"/>
                </a:lnTo>
                <a:lnTo>
                  <a:pt x="158" y="13"/>
                </a:lnTo>
                <a:lnTo>
                  <a:pt x="156" y="13"/>
                </a:lnTo>
                <a:lnTo>
                  <a:pt x="153" y="14"/>
                </a:lnTo>
                <a:lnTo>
                  <a:pt x="147" y="17"/>
                </a:lnTo>
                <a:lnTo>
                  <a:pt x="146" y="18"/>
                </a:lnTo>
                <a:lnTo>
                  <a:pt x="143" y="16"/>
                </a:lnTo>
                <a:lnTo>
                  <a:pt x="125" y="14"/>
                </a:lnTo>
                <a:lnTo>
                  <a:pt x="113" y="11"/>
                </a:lnTo>
                <a:lnTo>
                  <a:pt x="109" y="10"/>
                </a:lnTo>
                <a:lnTo>
                  <a:pt x="104" y="11"/>
                </a:lnTo>
                <a:lnTo>
                  <a:pt x="103" y="13"/>
                </a:lnTo>
                <a:lnTo>
                  <a:pt x="99" y="22"/>
                </a:lnTo>
                <a:lnTo>
                  <a:pt x="89" y="29"/>
                </a:lnTo>
                <a:lnTo>
                  <a:pt x="83" y="34"/>
                </a:lnTo>
                <a:lnTo>
                  <a:pt x="80" y="36"/>
                </a:lnTo>
                <a:lnTo>
                  <a:pt x="78" y="36"/>
                </a:lnTo>
                <a:lnTo>
                  <a:pt x="75" y="36"/>
                </a:lnTo>
                <a:lnTo>
                  <a:pt x="73" y="37"/>
                </a:lnTo>
                <a:lnTo>
                  <a:pt x="71" y="40"/>
                </a:lnTo>
                <a:lnTo>
                  <a:pt x="66" y="40"/>
                </a:lnTo>
                <a:lnTo>
                  <a:pt x="63" y="41"/>
                </a:lnTo>
                <a:lnTo>
                  <a:pt x="61" y="40"/>
                </a:lnTo>
                <a:lnTo>
                  <a:pt x="59" y="41"/>
                </a:lnTo>
                <a:lnTo>
                  <a:pt x="57" y="40"/>
                </a:lnTo>
                <a:lnTo>
                  <a:pt x="56" y="38"/>
                </a:lnTo>
                <a:lnTo>
                  <a:pt x="53" y="35"/>
                </a:lnTo>
                <a:lnTo>
                  <a:pt x="51" y="41"/>
                </a:lnTo>
                <a:lnTo>
                  <a:pt x="49" y="43"/>
                </a:lnTo>
                <a:lnTo>
                  <a:pt x="49" y="46"/>
                </a:lnTo>
                <a:lnTo>
                  <a:pt x="48" y="48"/>
                </a:lnTo>
                <a:lnTo>
                  <a:pt x="45" y="47"/>
                </a:lnTo>
                <a:lnTo>
                  <a:pt x="43" y="46"/>
                </a:lnTo>
                <a:lnTo>
                  <a:pt x="37" y="43"/>
                </a:lnTo>
                <a:lnTo>
                  <a:pt x="32" y="43"/>
                </a:lnTo>
                <a:lnTo>
                  <a:pt x="27" y="41"/>
                </a:lnTo>
                <a:lnTo>
                  <a:pt x="24" y="38"/>
                </a:lnTo>
                <a:lnTo>
                  <a:pt x="21" y="38"/>
                </a:lnTo>
                <a:lnTo>
                  <a:pt x="19" y="41"/>
                </a:lnTo>
                <a:lnTo>
                  <a:pt x="14" y="49"/>
                </a:lnTo>
                <a:lnTo>
                  <a:pt x="0" y="59"/>
                </a:lnTo>
                <a:close/>
              </a:path>
            </a:pathLst>
          </a:custGeom>
          <a:solidFill>
            <a:srgbClr val="FFFF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Freeform 96"/>
          <p:cNvSpPr>
            <a:spLocks noChangeAspect="1"/>
          </p:cNvSpPr>
          <p:nvPr/>
        </p:nvSpPr>
        <p:spPr bwMode="auto">
          <a:xfrm>
            <a:off x="6831979" y="7400768"/>
            <a:ext cx="2068262" cy="1879332"/>
          </a:xfrm>
          <a:custGeom>
            <a:avLst/>
            <a:gdLst>
              <a:gd name="T0" fmla="*/ 19 w 698"/>
              <a:gd name="T1" fmla="*/ 436 h 635"/>
              <a:gd name="T2" fmla="*/ 62 w 698"/>
              <a:gd name="T3" fmla="*/ 508 h 635"/>
              <a:gd name="T4" fmla="*/ 80 w 698"/>
              <a:gd name="T5" fmla="*/ 525 h 635"/>
              <a:gd name="T6" fmla="*/ 90 w 698"/>
              <a:gd name="T7" fmla="*/ 539 h 635"/>
              <a:gd name="T8" fmla="*/ 96 w 698"/>
              <a:gd name="T9" fmla="*/ 549 h 635"/>
              <a:gd name="T10" fmla="*/ 109 w 698"/>
              <a:gd name="T11" fmla="*/ 572 h 635"/>
              <a:gd name="T12" fmla="*/ 124 w 698"/>
              <a:gd name="T13" fmla="*/ 579 h 635"/>
              <a:gd name="T14" fmla="*/ 134 w 698"/>
              <a:gd name="T15" fmla="*/ 584 h 635"/>
              <a:gd name="T16" fmla="*/ 143 w 698"/>
              <a:gd name="T17" fmla="*/ 588 h 635"/>
              <a:gd name="T18" fmla="*/ 150 w 698"/>
              <a:gd name="T19" fmla="*/ 592 h 635"/>
              <a:gd name="T20" fmla="*/ 164 w 698"/>
              <a:gd name="T21" fmla="*/ 603 h 635"/>
              <a:gd name="T22" fmla="*/ 205 w 698"/>
              <a:gd name="T23" fmla="*/ 587 h 635"/>
              <a:gd name="T24" fmla="*/ 226 w 698"/>
              <a:gd name="T25" fmla="*/ 579 h 635"/>
              <a:gd name="T26" fmla="*/ 246 w 698"/>
              <a:gd name="T27" fmla="*/ 581 h 635"/>
              <a:gd name="T28" fmla="*/ 277 w 698"/>
              <a:gd name="T29" fmla="*/ 555 h 635"/>
              <a:gd name="T30" fmla="*/ 329 w 698"/>
              <a:gd name="T31" fmla="*/ 557 h 635"/>
              <a:gd name="T32" fmla="*/ 350 w 698"/>
              <a:gd name="T33" fmla="*/ 546 h 635"/>
              <a:gd name="T34" fmla="*/ 371 w 698"/>
              <a:gd name="T35" fmla="*/ 597 h 635"/>
              <a:gd name="T36" fmla="*/ 392 w 698"/>
              <a:gd name="T37" fmla="*/ 633 h 635"/>
              <a:gd name="T38" fmla="*/ 430 w 698"/>
              <a:gd name="T39" fmla="*/ 627 h 635"/>
              <a:gd name="T40" fmla="*/ 490 w 698"/>
              <a:gd name="T41" fmla="*/ 590 h 635"/>
              <a:gd name="T42" fmla="*/ 514 w 698"/>
              <a:gd name="T43" fmla="*/ 579 h 635"/>
              <a:gd name="T44" fmla="*/ 527 w 698"/>
              <a:gd name="T45" fmla="*/ 554 h 635"/>
              <a:gd name="T46" fmla="*/ 502 w 698"/>
              <a:gd name="T47" fmla="*/ 550 h 635"/>
              <a:gd name="T48" fmla="*/ 492 w 698"/>
              <a:gd name="T49" fmla="*/ 513 h 635"/>
              <a:gd name="T50" fmla="*/ 485 w 698"/>
              <a:gd name="T51" fmla="*/ 471 h 635"/>
              <a:gd name="T52" fmla="*/ 450 w 698"/>
              <a:gd name="T53" fmla="*/ 458 h 635"/>
              <a:gd name="T54" fmla="*/ 470 w 698"/>
              <a:gd name="T55" fmla="*/ 435 h 635"/>
              <a:gd name="T56" fmla="*/ 482 w 698"/>
              <a:gd name="T57" fmla="*/ 437 h 635"/>
              <a:gd name="T58" fmla="*/ 511 w 698"/>
              <a:gd name="T59" fmla="*/ 423 h 635"/>
              <a:gd name="T60" fmla="*/ 546 w 698"/>
              <a:gd name="T61" fmla="*/ 411 h 635"/>
              <a:gd name="T62" fmla="*/ 620 w 698"/>
              <a:gd name="T63" fmla="*/ 376 h 635"/>
              <a:gd name="T64" fmla="*/ 629 w 698"/>
              <a:gd name="T65" fmla="*/ 302 h 635"/>
              <a:gd name="T66" fmla="*/ 659 w 698"/>
              <a:gd name="T67" fmla="*/ 251 h 635"/>
              <a:gd name="T68" fmla="*/ 677 w 698"/>
              <a:gd name="T69" fmla="*/ 195 h 635"/>
              <a:gd name="T70" fmla="*/ 688 w 698"/>
              <a:gd name="T71" fmla="*/ 154 h 635"/>
              <a:gd name="T72" fmla="*/ 632 w 698"/>
              <a:gd name="T73" fmla="*/ 134 h 635"/>
              <a:gd name="T74" fmla="*/ 548 w 698"/>
              <a:gd name="T75" fmla="*/ 190 h 635"/>
              <a:gd name="T76" fmla="*/ 487 w 698"/>
              <a:gd name="T77" fmla="*/ 206 h 635"/>
              <a:gd name="T78" fmla="*/ 496 w 698"/>
              <a:gd name="T79" fmla="*/ 234 h 635"/>
              <a:gd name="T80" fmla="*/ 433 w 698"/>
              <a:gd name="T81" fmla="*/ 261 h 635"/>
              <a:gd name="T82" fmla="*/ 343 w 698"/>
              <a:gd name="T83" fmla="*/ 270 h 635"/>
              <a:gd name="T84" fmla="*/ 318 w 698"/>
              <a:gd name="T85" fmla="*/ 220 h 635"/>
              <a:gd name="T86" fmla="*/ 338 w 698"/>
              <a:gd name="T87" fmla="*/ 197 h 635"/>
              <a:gd name="T88" fmla="*/ 346 w 698"/>
              <a:gd name="T89" fmla="*/ 161 h 635"/>
              <a:gd name="T90" fmla="*/ 400 w 698"/>
              <a:gd name="T91" fmla="*/ 141 h 635"/>
              <a:gd name="T92" fmla="*/ 413 w 698"/>
              <a:gd name="T93" fmla="*/ 64 h 635"/>
              <a:gd name="T94" fmla="*/ 367 w 698"/>
              <a:gd name="T95" fmla="*/ 95 h 635"/>
              <a:gd name="T96" fmla="*/ 348 w 698"/>
              <a:gd name="T97" fmla="*/ 44 h 635"/>
              <a:gd name="T98" fmla="*/ 314 w 698"/>
              <a:gd name="T99" fmla="*/ 74 h 635"/>
              <a:gd name="T100" fmla="*/ 319 w 698"/>
              <a:gd name="T101" fmla="*/ 29 h 635"/>
              <a:gd name="T102" fmla="*/ 245 w 698"/>
              <a:gd name="T103" fmla="*/ 56 h 635"/>
              <a:gd name="T104" fmla="*/ 282 w 698"/>
              <a:gd name="T105" fmla="*/ 250 h 635"/>
              <a:gd name="T106" fmla="*/ 241 w 698"/>
              <a:gd name="T107" fmla="*/ 317 h 635"/>
              <a:gd name="T108" fmla="*/ 180 w 698"/>
              <a:gd name="T109" fmla="*/ 303 h 635"/>
              <a:gd name="T110" fmla="*/ 106 w 698"/>
              <a:gd name="T111" fmla="*/ 298 h 635"/>
              <a:gd name="T112" fmla="*/ 70 w 698"/>
              <a:gd name="T113" fmla="*/ 339 h 635"/>
              <a:gd name="T114" fmla="*/ 47 w 698"/>
              <a:gd name="T115" fmla="*/ 365 h 635"/>
              <a:gd name="T116" fmla="*/ 26 w 698"/>
              <a:gd name="T117" fmla="*/ 368 h 635"/>
              <a:gd name="T118" fmla="*/ 8 w 698"/>
              <a:gd name="T119" fmla="*/ 37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98" h="635">
                <a:moveTo>
                  <a:pt x="0" y="382"/>
                </a:moveTo>
                <a:lnTo>
                  <a:pt x="4" y="393"/>
                </a:lnTo>
                <a:lnTo>
                  <a:pt x="7" y="399"/>
                </a:lnTo>
                <a:lnTo>
                  <a:pt x="14" y="407"/>
                </a:lnTo>
                <a:lnTo>
                  <a:pt x="16" y="411"/>
                </a:lnTo>
                <a:lnTo>
                  <a:pt x="17" y="410"/>
                </a:lnTo>
                <a:lnTo>
                  <a:pt x="18" y="412"/>
                </a:lnTo>
                <a:lnTo>
                  <a:pt x="19" y="436"/>
                </a:lnTo>
                <a:lnTo>
                  <a:pt x="26" y="452"/>
                </a:lnTo>
                <a:lnTo>
                  <a:pt x="36" y="468"/>
                </a:lnTo>
                <a:lnTo>
                  <a:pt x="47" y="482"/>
                </a:lnTo>
                <a:lnTo>
                  <a:pt x="52" y="489"/>
                </a:lnTo>
                <a:lnTo>
                  <a:pt x="53" y="494"/>
                </a:lnTo>
                <a:lnTo>
                  <a:pt x="55" y="495"/>
                </a:lnTo>
                <a:lnTo>
                  <a:pt x="62" y="504"/>
                </a:lnTo>
                <a:lnTo>
                  <a:pt x="62" y="508"/>
                </a:lnTo>
                <a:lnTo>
                  <a:pt x="65" y="509"/>
                </a:lnTo>
                <a:lnTo>
                  <a:pt x="72" y="519"/>
                </a:lnTo>
                <a:lnTo>
                  <a:pt x="72" y="520"/>
                </a:lnTo>
                <a:lnTo>
                  <a:pt x="73" y="520"/>
                </a:lnTo>
                <a:lnTo>
                  <a:pt x="78" y="520"/>
                </a:lnTo>
                <a:lnTo>
                  <a:pt x="79" y="522"/>
                </a:lnTo>
                <a:lnTo>
                  <a:pt x="80" y="524"/>
                </a:lnTo>
                <a:lnTo>
                  <a:pt x="80" y="525"/>
                </a:lnTo>
                <a:lnTo>
                  <a:pt x="80" y="526"/>
                </a:lnTo>
                <a:lnTo>
                  <a:pt x="83" y="527"/>
                </a:lnTo>
                <a:lnTo>
                  <a:pt x="84" y="526"/>
                </a:lnTo>
                <a:lnTo>
                  <a:pt x="86" y="526"/>
                </a:lnTo>
                <a:lnTo>
                  <a:pt x="88" y="527"/>
                </a:lnTo>
                <a:lnTo>
                  <a:pt x="90" y="531"/>
                </a:lnTo>
                <a:lnTo>
                  <a:pt x="91" y="536"/>
                </a:lnTo>
                <a:lnTo>
                  <a:pt x="90" y="539"/>
                </a:lnTo>
                <a:lnTo>
                  <a:pt x="91" y="540"/>
                </a:lnTo>
                <a:lnTo>
                  <a:pt x="92" y="540"/>
                </a:lnTo>
                <a:lnTo>
                  <a:pt x="94" y="543"/>
                </a:lnTo>
                <a:lnTo>
                  <a:pt x="94" y="545"/>
                </a:lnTo>
                <a:lnTo>
                  <a:pt x="91" y="548"/>
                </a:lnTo>
                <a:lnTo>
                  <a:pt x="94" y="548"/>
                </a:lnTo>
                <a:lnTo>
                  <a:pt x="95" y="550"/>
                </a:lnTo>
                <a:lnTo>
                  <a:pt x="96" y="549"/>
                </a:lnTo>
                <a:lnTo>
                  <a:pt x="97" y="551"/>
                </a:lnTo>
                <a:lnTo>
                  <a:pt x="98" y="551"/>
                </a:lnTo>
                <a:lnTo>
                  <a:pt x="100" y="555"/>
                </a:lnTo>
                <a:lnTo>
                  <a:pt x="101" y="556"/>
                </a:lnTo>
                <a:lnTo>
                  <a:pt x="101" y="558"/>
                </a:lnTo>
                <a:lnTo>
                  <a:pt x="100" y="561"/>
                </a:lnTo>
                <a:lnTo>
                  <a:pt x="109" y="570"/>
                </a:lnTo>
                <a:lnTo>
                  <a:pt x="109" y="572"/>
                </a:lnTo>
                <a:lnTo>
                  <a:pt x="114" y="574"/>
                </a:lnTo>
                <a:lnTo>
                  <a:pt x="115" y="575"/>
                </a:lnTo>
                <a:lnTo>
                  <a:pt x="118" y="576"/>
                </a:lnTo>
                <a:lnTo>
                  <a:pt x="119" y="576"/>
                </a:lnTo>
                <a:lnTo>
                  <a:pt x="120" y="578"/>
                </a:lnTo>
                <a:lnTo>
                  <a:pt x="122" y="580"/>
                </a:lnTo>
                <a:lnTo>
                  <a:pt x="122" y="579"/>
                </a:lnTo>
                <a:lnTo>
                  <a:pt x="124" y="579"/>
                </a:lnTo>
                <a:lnTo>
                  <a:pt x="128" y="579"/>
                </a:lnTo>
                <a:lnTo>
                  <a:pt x="130" y="578"/>
                </a:lnTo>
                <a:lnTo>
                  <a:pt x="128" y="578"/>
                </a:lnTo>
                <a:lnTo>
                  <a:pt x="131" y="576"/>
                </a:lnTo>
                <a:lnTo>
                  <a:pt x="134" y="578"/>
                </a:lnTo>
                <a:lnTo>
                  <a:pt x="136" y="578"/>
                </a:lnTo>
                <a:lnTo>
                  <a:pt x="137" y="580"/>
                </a:lnTo>
                <a:lnTo>
                  <a:pt x="134" y="584"/>
                </a:lnTo>
                <a:lnTo>
                  <a:pt x="133" y="585"/>
                </a:lnTo>
                <a:lnTo>
                  <a:pt x="133" y="588"/>
                </a:lnTo>
                <a:lnTo>
                  <a:pt x="136" y="590"/>
                </a:lnTo>
                <a:lnTo>
                  <a:pt x="137" y="588"/>
                </a:lnTo>
                <a:lnTo>
                  <a:pt x="139" y="588"/>
                </a:lnTo>
                <a:lnTo>
                  <a:pt x="140" y="590"/>
                </a:lnTo>
                <a:lnTo>
                  <a:pt x="142" y="590"/>
                </a:lnTo>
                <a:lnTo>
                  <a:pt x="143" y="588"/>
                </a:lnTo>
                <a:lnTo>
                  <a:pt x="144" y="588"/>
                </a:lnTo>
                <a:lnTo>
                  <a:pt x="145" y="587"/>
                </a:lnTo>
                <a:lnTo>
                  <a:pt x="146" y="588"/>
                </a:lnTo>
                <a:lnTo>
                  <a:pt x="145" y="590"/>
                </a:lnTo>
                <a:lnTo>
                  <a:pt x="146" y="591"/>
                </a:lnTo>
                <a:lnTo>
                  <a:pt x="148" y="592"/>
                </a:lnTo>
                <a:lnTo>
                  <a:pt x="149" y="591"/>
                </a:lnTo>
                <a:lnTo>
                  <a:pt x="150" y="592"/>
                </a:lnTo>
                <a:lnTo>
                  <a:pt x="151" y="591"/>
                </a:lnTo>
                <a:lnTo>
                  <a:pt x="154" y="593"/>
                </a:lnTo>
                <a:lnTo>
                  <a:pt x="151" y="597"/>
                </a:lnTo>
                <a:lnTo>
                  <a:pt x="152" y="598"/>
                </a:lnTo>
                <a:lnTo>
                  <a:pt x="154" y="597"/>
                </a:lnTo>
                <a:lnTo>
                  <a:pt x="155" y="597"/>
                </a:lnTo>
                <a:lnTo>
                  <a:pt x="158" y="600"/>
                </a:lnTo>
                <a:lnTo>
                  <a:pt x="164" y="603"/>
                </a:lnTo>
                <a:lnTo>
                  <a:pt x="168" y="603"/>
                </a:lnTo>
                <a:lnTo>
                  <a:pt x="173" y="603"/>
                </a:lnTo>
                <a:lnTo>
                  <a:pt x="187" y="593"/>
                </a:lnTo>
                <a:lnTo>
                  <a:pt x="192" y="585"/>
                </a:lnTo>
                <a:lnTo>
                  <a:pt x="194" y="582"/>
                </a:lnTo>
                <a:lnTo>
                  <a:pt x="197" y="582"/>
                </a:lnTo>
                <a:lnTo>
                  <a:pt x="200" y="585"/>
                </a:lnTo>
                <a:lnTo>
                  <a:pt x="205" y="587"/>
                </a:lnTo>
                <a:lnTo>
                  <a:pt x="210" y="587"/>
                </a:lnTo>
                <a:lnTo>
                  <a:pt x="216" y="590"/>
                </a:lnTo>
                <a:lnTo>
                  <a:pt x="218" y="591"/>
                </a:lnTo>
                <a:lnTo>
                  <a:pt x="221" y="592"/>
                </a:lnTo>
                <a:lnTo>
                  <a:pt x="222" y="590"/>
                </a:lnTo>
                <a:lnTo>
                  <a:pt x="222" y="587"/>
                </a:lnTo>
                <a:lnTo>
                  <a:pt x="224" y="585"/>
                </a:lnTo>
                <a:lnTo>
                  <a:pt x="226" y="579"/>
                </a:lnTo>
                <a:lnTo>
                  <a:pt x="229" y="582"/>
                </a:lnTo>
                <a:lnTo>
                  <a:pt x="230" y="584"/>
                </a:lnTo>
                <a:lnTo>
                  <a:pt x="232" y="585"/>
                </a:lnTo>
                <a:lnTo>
                  <a:pt x="234" y="584"/>
                </a:lnTo>
                <a:lnTo>
                  <a:pt x="236" y="585"/>
                </a:lnTo>
                <a:lnTo>
                  <a:pt x="239" y="584"/>
                </a:lnTo>
                <a:lnTo>
                  <a:pt x="244" y="584"/>
                </a:lnTo>
                <a:lnTo>
                  <a:pt x="246" y="581"/>
                </a:lnTo>
                <a:lnTo>
                  <a:pt x="248" y="580"/>
                </a:lnTo>
                <a:lnTo>
                  <a:pt x="251" y="580"/>
                </a:lnTo>
                <a:lnTo>
                  <a:pt x="253" y="580"/>
                </a:lnTo>
                <a:lnTo>
                  <a:pt x="256" y="578"/>
                </a:lnTo>
                <a:lnTo>
                  <a:pt x="262" y="573"/>
                </a:lnTo>
                <a:lnTo>
                  <a:pt x="272" y="566"/>
                </a:lnTo>
                <a:lnTo>
                  <a:pt x="276" y="557"/>
                </a:lnTo>
                <a:lnTo>
                  <a:pt x="277" y="555"/>
                </a:lnTo>
                <a:lnTo>
                  <a:pt x="282" y="554"/>
                </a:lnTo>
                <a:lnTo>
                  <a:pt x="286" y="555"/>
                </a:lnTo>
                <a:lnTo>
                  <a:pt x="298" y="558"/>
                </a:lnTo>
                <a:lnTo>
                  <a:pt x="316" y="560"/>
                </a:lnTo>
                <a:lnTo>
                  <a:pt x="319" y="562"/>
                </a:lnTo>
                <a:lnTo>
                  <a:pt x="320" y="561"/>
                </a:lnTo>
                <a:lnTo>
                  <a:pt x="326" y="558"/>
                </a:lnTo>
                <a:lnTo>
                  <a:pt x="329" y="557"/>
                </a:lnTo>
                <a:lnTo>
                  <a:pt x="331" y="557"/>
                </a:lnTo>
                <a:lnTo>
                  <a:pt x="335" y="555"/>
                </a:lnTo>
                <a:lnTo>
                  <a:pt x="336" y="551"/>
                </a:lnTo>
                <a:lnTo>
                  <a:pt x="344" y="546"/>
                </a:lnTo>
                <a:lnTo>
                  <a:pt x="347" y="544"/>
                </a:lnTo>
                <a:lnTo>
                  <a:pt x="348" y="544"/>
                </a:lnTo>
                <a:lnTo>
                  <a:pt x="349" y="544"/>
                </a:lnTo>
                <a:lnTo>
                  <a:pt x="350" y="546"/>
                </a:lnTo>
                <a:lnTo>
                  <a:pt x="350" y="549"/>
                </a:lnTo>
                <a:lnTo>
                  <a:pt x="354" y="554"/>
                </a:lnTo>
                <a:lnTo>
                  <a:pt x="355" y="555"/>
                </a:lnTo>
                <a:lnTo>
                  <a:pt x="373" y="575"/>
                </a:lnTo>
                <a:lnTo>
                  <a:pt x="371" y="579"/>
                </a:lnTo>
                <a:lnTo>
                  <a:pt x="370" y="586"/>
                </a:lnTo>
                <a:lnTo>
                  <a:pt x="370" y="594"/>
                </a:lnTo>
                <a:lnTo>
                  <a:pt x="371" y="597"/>
                </a:lnTo>
                <a:lnTo>
                  <a:pt x="371" y="602"/>
                </a:lnTo>
                <a:lnTo>
                  <a:pt x="368" y="606"/>
                </a:lnTo>
                <a:lnTo>
                  <a:pt x="368" y="611"/>
                </a:lnTo>
                <a:lnTo>
                  <a:pt x="368" y="617"/>
                </a:lnTo>
                <a:lnTo>
                  <a:pt x="373" y="624"/>
                </a:lnTo>
                <a:lnTo>
                  <a:pt x="373" y="629"/>
                </a:lnTo>
                <a:lnTo>
                  <a:pt x="386" y="633"/>
                </a:lnTo>
                <a:lnTo>
                  <a:pt x="392" y="633"/>
                </a:lnTo>
                <a:lnTo>
                  <a:pt x="400" y="627"/>
                </a:lnTo>
                <a:lnTo>
                  <a:pt x="406" y="621"/>
                </a:lnTo>
                <a:lnTo>
                  <a:pt x="406" y="623"/>
                </a:lnTo>
                <a:lnTo>
                  <a:pt x="413" y="635"/>
                </a:lnTo>
                <a:lnTo>
                  <a:pt x="421" y="635"/>
                </a:lnTo>
                <a:lnTo>
                  <a:pt x="427" y="630"/>
                </a:lnTo>
                <a:lnTo>
                  <a:pt x="430" y="629"/>
                </a:lnTo>
                <a:lnTo>
                  <a:pt x="430" y="627"/>
                </a:lnTo>
                <a:lnTo>
                  <a:pt x="433" y="627"/>
                </a:lnTo>
                <a:lnTo>
                  <a:pt x="449" y="621"/>
                </a:lnTo>
                <a:lnTo>
                  <a:pt x="452" y="617"/>
                </a:lnTo>
                <a:lnTo>
                  <a:pt x="461" y="612"/>
                </a:lnTo>
                <a:lnTo>
                  <a:pt x="463" y="606"/>
                </a:lnTo>
                <a:lnTo>
                  <a:pt x="469" y="602"/>
                </a:lnTo>
                <a:lnTo>
                  <a:pt x="479" y="593"/>
                </a:lnTo>
                <a:lnTo>
                  <a:pt x="490" y="590"/>
                </a:lnTo>
                <a:lnTo>
                  <a:pt x="490" y="587"/>
                </a:lnTo>
                <a:lnTo>
                  <a:pt x="498" y="585"/>
                </a:lnTo>
                <a:lnTo>
                  <a:pt x="502" y="588"/>
                </a:lnTo>
                <a:lnTo>
                  <a:pt x="505" y="588"/>
                </a:lnTo>
                <a:lnTo>
                  <a:pt x="508" y="591"/>
                </a:lnTo>
                <a:lnTo>
                  <a:pt x="512" y="587"/>
                </a:lnTo>
                <a:lnTo>
                  <a:pt x="512" y="582"/>
                </a:lnTo>
                <a:lnTo>
                  <a:pt x="514" y="579"/>
                </a:lnTo>
                <a:lnTo>
                  <a:pt x="517" y="574"/>
                </a:lnTo>
                <a:lnTo>
                  <a:pt x="520" y="574"/>
                </a:lnTo>
                <a:lnTo>
                  <a:pt x="521" y="569"/>
                </a:lnTo>
                <a:lnTo>
                  <a:pt x="523" y="567"/>
                </a:lnTo>
                <a:lnTo>
                  <a:pt x="524" y="564"/>
                </a:lnTo>
                <a:lnTo>
                  <a:pt x="526" y="563"/>
                </a:lnTo>
                <a:lnTo>
                  <a:pt x="528" y="558"/>
                </a:lnTo>
                <a:lnTo>
                  <a:pt x="527" y="554"/>
                </a:lnTo>
                <a:lnTo>
                  <a:pt x="529" y="550"/>
                </a:lnTo>
                <a:lnTo>
                  <a:pt x="530" y="549"/>
                </a:lnTo>
                <a:lnTo>
                  <a:pt x="526" y="543"/>
                </a:lnTo>
                <a:lnTo>
                  <a:pt x="522" y="543"/>
                </a:lnTo>
                <a:lnTo>
                  <a:pt x="517" y="546"/>
                </a:lnTo>
                <a:lnTo>
                  <a:pt x="511" y="549"/>
                </a:lnTo>
                <a:lnTo>
                  <a:pt x="510" y="546"/>
                </a:lnTo>
                <a:lnTo>
                  <a:pt x="502" y="550"/>
                </a:lnTo>
                <a:lnTo>
                  <a:pt x="500" y="548"/>
                </a:lnTo>
                <a:lnTo>
                  <a:pt x="503" y="544"/>
                </a:lnTo>
                <a:lnTo>
                  <a:pt x="504" y="542"/>
                </a:lnTo>
                <a:lnTo>
                  <a:pt x="502" y="533"/>
                </a:lnTo>
                <a:lnTo>
                  <a:pt x="504" y="527"/>
                </a:lnTo>
                <a:lnTo>
                  <a:pt x="497" y="521"/>
                </a:lnTo>
                <a:lnTo>
                  <a:pt x="494" y="520"/>
                </a:lnTo>
                <a:lnTo>
                  <a:pt x="492" y="513"/>
                </a:lnTo>
                <a:lnTo>
                  <a:pt x="484" y="509"/>
                </a:lnTo>
                <a:lnTo>
                  <a:pt x="482" y="503"/>
                </a:lnTo>
                <a:lnTo>
                  <a:pt x="487" y="497"/>
                </a:lnTo>
                <a:lnTo>
                  <a:pt x="494" y="496"/>
                </a:lnTo>
                <a:lnTo>
                  <a:pt x="497" y="489"/>
                </a:lnTo>
                <a:lnTo>
                  <a:pt x="497" y="482"/>
                </a:lnTo>
                <a:lnTo>
                  <a:pt x="492" y="477"/>
                </a:lnTo>
                <a:lnTo>
                  <a:pt x="485" y="471"/>
                </a:lnTo>
                <a:lnTo>
                  <a:pt x="478" y="470"/>
                </a:lnTo>
                <a:lnTo>
                  <a:pt x="472" y="461"/>
                </a:lnTo>
                <a:lnTo>
                  <a:pt x="466" y="470"/>
                </a:lnTo>
                <a:lnTo>
                  <a:pt x="460" y="465"/>
                </a:lnTo>
                <a:lnTo>
                  <a:pt x="455" y="466"/>
                </a:lnTo>
                <a:lnTo>
                  <a:pt x="451" y="470"/>
                </a:lnTo>
                <a:lnTo>
                  <a:pt x="445" y="466"/>
                </a:lnTo>
                <a:lnTo>
                  <a:pt x="450" y="458"/>
                </a:lnTo>
                <a:lnTo>
                  <a:pt x="448" y="449"/>
                </a:lnTo>
                <a:lnTo>
                  <a:pt x="451" y="441"/>
                </a:lnTo>
                <a:lnTo>
                  <a:pt x="452" y="430"/>
                </a:lnTo>
                <a:lnTo>
                  <a:pt x="457" y="429"/>
                </a:lnTo>
                <a:lnTo>
                  <a:pt x="458" y="431"/>
                </a:lnTo>
                <a:lnTo>
                  <a:pt x="466" y="431"/>
                </a:lnTo>
                <a:lnTo>
                  <a:pt x="468" y="434"/>
                </a:lnTo>
                <a:lnTo>
                  <a:pt x="470" y="435"/>
                </a:lnTo>
                <a:lnTo>
                  <a:pt x="470" y="430"/>
                </a:lnTo>
                <a:lnTo>
                  <a:pt x="468" y="430"/>
                </a:lnTo>
                <a:lnTo>
                  <a:pt x="466" y="428"/>
                </a:lnTo>
                <a:lnTo>
                  <a:pt x="467" y="425"/>
                </a:lnTo>
                <a:lnTo>
                  <a:pt x="473" y="428"/>
                </a:lnTo>
                <a:lnTo>
                  <a:pt x="478" y="429"/>
                </a:lnTo>
                <a:lnTo>
                  <a:pt x="481" y="432"/>
                </a:lnTo>
                <a:lnTo>
                  <a:pt x="482" y="437"/>
                </a:lnTo>
                <a:lnTo>
                  <a:pt x="484" y="438"/>
                </a:lnTo>
                <a:lnTo>
                  <a:pt x="486" y="438"/>
                </a:lnTo>
                <a:lnTo>
                  <a:pt x="486" y="435"/>
                </a:lnTo>
                <a:lnTo>
                  <a:pt x="488" y="435"/>
                </a:lnTo>
                <a:lnTo>
                  <a:pt x="494" y="434"/>
                </a:lnTo>
                <a:lnTo>
                  <a:pt x="503" y="428"/>
                </a:lnTo>
                <a:lnTo>
                  <a:pt x="505" y="424"/>
                </a:lnTo>
                <a:lnTo>
                  <a:pt x="511" y="423"/>
                </a:lnTo>
                <a:lnTo>
                  <a:pt x="512" y="420"/>
                </a:lnTo>
                <a:lnTo>
                  <a:pt x="514" y="420"/>
                </a:lnTo>
                <a:lnTo>
                  <a:pt x="516" y="419"/>
                </a:lnTo>
                <a:lnTo>
                  <a:pt x="517" y="414"/>
                </a:lnTo>
                <a:lnTo>
                  <a:pt x="528" y="414"/>
                </a:lnTo>
                <a:lnTo>
                  <a:pt x="530" y="413"/>
                </a:lnTo>
                <a:lnTo>
                  <a:pt x="534" y="414"/>
                </a:lnTo>
                <a:lnTo>
                  <a:pt x="546" y="411"/>
                </a:lnTo>
                <a:lnTo>
                  <a:pt x="554" y="413"/>
                </a:lnTo>
                <a:lnTo>
                  <a:pt x="559" y="408"/>
                </a:lnTo>
                <a:lnTo>
                  <a:pt x="565" y="408"/>
                </a:lnTo>
                <a:lnTo>
                  <a:pt x="574" y="412"/>
                </a:lnTo>
                <a:lnTo>
                  <a:pt x="581" y="407"/>
                </a:lnTo>
                <a:lnTo>
                  <a:pt x="601" y="400"/>
                </a:lnTo>
                <a:lnTo>
                  <a:pt x="606" y="398"/>
                </a:lnTo>
                <a:lnTo>
                  <a:pt x="620" y="376"/>
                </a:lnTo>
                <a:lnTo>
                  <a:pt x="626" y="370"/>
                </a:lnTo>
                <a:lnTo>
                  <a:pt x="625" y="356"/>
                </a:lnTo>
                <a:lnTo>
                  <a:pt x="620" y="356"/>
                </a:lnTo>
                <a:lnTo>
                  <a:pt x="613" y="348"/>
                </a:lnTo>
                <a:lnTo>
                  <a:pt x="605" y="334"/>
                </a:lnTo>
                <a:lnTo>
                  <a:pt x="607" y="329"/>
                </a:lnTo>
                <a:lnTo>
                  <a:pt x="613" y="322"/>
                </a:lnTo>
                <a:lnTo>
                  <a:pt x="629" y="302"/>
                </a:lnTo>
                <a:lnTo>
                  <a:pt x="628" y="296"/>
                </a:lnTo>
                <a:lnTo>
                  <a:pt x="632" y="293"/>
                </a:lnTo>
                <a:lnTo>
                  <a:pt x="641" y="284"/>
                </a:lnTo>
                <a:lnTo>
                  <a:pt x="647" y="274"/>
                </a:lnTo>
                <a:lnTo>
                  <a:pt x="649" y="269"/>
                </a:lnTo>
                <a:lnTo>
                  <a:pt x="654" y="266"/>
                </a:lnTo>
                <a:lnTo>
                  <a:pt x="653" y="256"/>
                </a:lnTo>
                <a:lnTo>
                  <a:pt x="659" y="251"/>
                </a:lnTo>
                <a:lnTo>
                  <a:pt x="666" y="255"/>
                </a:lnTo>
                <a:lnTo>
                  <a:pt x="667" y="251"/>
                </a:lnTo>
                <a:lnTo>
                  <a:pt x="673" y="250"/>
                </a:lnTo>
                <a:lnTo>
                  <a:pt x="686" y="231"/>
                </a:lnTo>
                <a:lnTo>
                  <a:pt x="677" y="219"/>
                </a:lnTo>
                <a:lnTo>
                  <a:pt x="671" y="209"/>
                </a:lnTo>
                <a:lnTo>
                  <a:pt x="673" y="201"/>
                </a:lnTo>
                <a:lnTo>
                  <a:pt x="677" y="195"/>
                </a:lnTo>
                <a:lnTo>
                  <a:pt x="683" y="189"/>
                </a:lnTo>
                <a:lnTo>
                  <a:pt x="688" y="184"/>
                </a:lnTo>
                <a:lnTo>
                  <a:pt x="688" y="182"/>
                </a:lnTo>
                <a:lnTo>
                  <a:pt x="680" y="176"/>
                </a:lnTo>
                <a:lnTo>
                  <a:pt x="680" y="173"/>
                </a:lnTo>
                <a:lnTo>
                  <a:pt x="697" y="161"/>
                </a:lnTo>
                <a:lnTo>
                  <a:pt x="698" y="154"/>
                </a:lnTo>
                <a:lnTo>
                  <a:pt x="688" y="154"/>
                </a:lnTo>
                <a:lnTo>
                  <a:pt x="680" y="152"/>
                </a:lnTo>
                <a:lnTo>
                  <a:pt x="673" y="141"/>
                </a:lnTo>
                <a:lnTo>
                  <a:pt x="661" y="135"/>
                </a:lnTo>
                <a:lnTo>
                  <a:pt x="654" y="130"/>
                </a:lnTo>
                <a:lnTo>
                  <a:pt x="649" y="129"/>
                </a:lnTo>
                <a:lnTo>
                  <a:pt x="644" y="130"/>
                </a:lnTo>
                <a:lnTo>
                  <a:pt x="636" y="135"/>
                </a:lnTo>
                <a:lnTo>
                  <a:pt x="632" y="134"/>
                </a:lnTo>
                <a:lnTo>
                  <a:pt x="629" y="138"/>
                </a:lnTo>
                <a:lnTo>
                  <a:pt x="629" y="146"/>
                </a:lnTo>
                <a:lnTo>
                  <a:pt x="618" y="153"/>
                </a:lnTo>
                <a:lnTo>
                  <a:pt x="601" y="160"/>
                </a:lnTo>
                <a:lnTo>
                  <a:pt x="601" y="165"/>
                </a:lnTo>
                <a:lnTo>
                  <a:pt x="598" y="168"/>
                </a:lnTo>
                <a:lnTo>
                  <a:pt x="572" y="192"/>
                </a:lnTo>
                <a:lnTo>
                  <a:pt x="548" y="190"/>
                </a:lnTo>
                <a:lnTo>
                  <a:pt x="540" y="186"/>
                </a:lnTo>
                <a:lnTo>
                  <a:pt x="517" y="178"/>
                </a:lnTo>
                <a:lnTo>
                  <a:pt x="508" y="174"/>
                </a:lnTo>
                <a:lnTo>
                  <a:pt x="496" y="173"/>
                </a:lnTo>
                <a:lnTo>
                  <a:pt x="488" y="178"/>
                </a:lnTo>
                <a:lnTo>
                  <a:pt x="484" y="191"/>
                </a:lnTo>
                <a:lnTo>
                  <a:pt x="484" y="200"/>
                </a:lnTo>
                <a:lnTo>
                  <a:pt x="487" y="206"/>
                </a:lnTo>
                <a:lnTo>
                  <a:pt x="496" y="213"/>
                </a:lnTo>
                <a:lnTo>
                  <a:pt x="500" y="215"/>
                </a:lnTo>
                <a:lnTo>
                  <a:pt x="504" y="220"/>
                </a:lnTo>
                <a:lnTo>
                  <a:pt x="504" y="234"/>
                </a:lnTo>
                <a:lnTo>
                  <a:pt x="502" y="245"/>
                </a:lnTo>
                <a:lnTo>
                  <a:pt x="499" y="246"/>
                </a:lnTo>
                <a:lnTo>
                  <a:pt x="499" y="238"/>
                </a:lnTo>
                <a:lnTo>
                  <a:pt x="496" y="234"/>
                </a:lnTo>
                <a:lnTo>
                  <a:pt x="491" y="237"/>
                </a:lnTo>
                <a:lnTo>
                  <a:pt x="490" y="245"/>
                </a:lnTo>
                <a:lnTo>
                  <a:pt x="474" y="249"/>
                </a:lnTo>
                <a:lnTo>
                  <a:pt x="470" y="256"/>
                </a:lnTo>
                <a:lnTo>
                  <a:pt x="462" y="258"/>
                </a:lnTo>
                <a:lnTo>
                  <a:pt x="449" y="257"/>
                </a:lnTo>
                <a:lnTo>
                  <a:pt x="439" y="254"/>
                </a:lnTo>
                <a:lnTo>
                  <a:pt x="433" y="261"/>
                </a:lnTo>
                <a:lnTo>
                  <a:pt x="437" y="279"/>
                </a:lnTo>
                <a:lnTo>
                  <a:pt x="437" y="287"/>
                </a:lnTo>
                <a:lnTo>
                  <a:pt x="427" y="287"/>
                </a:lnTo>
                <a:lnTo>
                  <a:pt x="412" y="282"/>
                </a:lnTo>
                <a:lnTo>
                  <a:pt x="403" y="285"/>
                </a:lnTo>
                <a:lnTo>
                  <a:pt x="385" y="286"/>
                </a:lnTo>
                <a:lnTo>
                  <a:pt x="380" y="276"/>
                </a:lnTo>
                <a:lnTo>
                  <a:pt x="343" y="270"/>
                </a:lnTo>
                <a:lnTo>
                  <a:pt x="341" y="268"/>
                </a:lnTo>
                <a:lnTo>
                  <a:pt x="340" y="260"/>
                </a:lnTo>
                <a:lnTo>
                  <a:pt x="318" y="262"/>
                </a:lnTo>
                <a:lnTo>
                  <a:pt x="306" y="260"/>
                </a:lnTo>
                <a:lnTo>
                  <a:pt x="308" y="255"/>
                </a:lnTo>
                <a:lnTo>
                  <a:pt x="313" y="237"/>
                </a:lnTo>
                <a:lnTo>
                  <a:pt x="318" y="226"/>
                </a:lnTo>
                <a:lnTo>
                  <a:pt x="318" y="220"/>
                </a:lnTo>
                <a:lnTo>
                  <a:pt x="324" y="215"/>
                </a:lnTo>
                <a:lnTo>
                  <a:pt x="328" y="216"/>
                </a:lnTo>
                <a:lnTo>
                  <a:pt x="330" y="209"/>
                </a:lnTo>
                <a:lnTo>
                  <a:pt x="335" y="214"/>
                </a:lnTo>
                <a:lnTo>
                  <a:pt x="343" y="204"/>
                </a:lnTo>
                <a:lnTo>
                  <a:pt x="338" y="202"/>
                </a:lnTo>
                <a:lnTo>
                  <a:pt x="336" y="200"/>
                </a:lnTo>
                <a:lnTo>
                  <a:pt x="338" y="197"/>
                </a:lnTo>
                <a:lnTo>
                  <a:pt x="338" y="189"/>
                </a:lnTo>
                <a:lnTo>
                  <a:pt x="336" y="182"/>
                </a:lnTo>
                <a:lnTo>
                  <a:pt x="337" y="179"/>
                </a:lnTo>
                <a:lnTo>
                  <a:pt x="340" y="183"/>
                </a:lnTo>
                <a:lnTo>
                  <a:pt x="344" y="184"/>
                </a:lnTo>
                <a:lnTo>
                  <a:pt x="344" y="178"/>
                </a:lnTo>
                <a:lnTo>
                  <a:pt x="342" y="166"/>
                </a:lnTo>
                <a:lnTo>
                  <a:pt x="346" y="161"/>
                </a:lnTo>
                <a:lnTo>
                  <a:pt x="350" y="166"/>
                </a:lnTo>
                <a:lnTo>
                  <a:pt x="356" y="165"/>
                </a:lnTo>
                <a:lnTo>
                  <a:pt x="364" y="165"/>
                </a:lnTo>
                <a:lnTo>
                  <a:pt x="378" y="148"/>
                </a:lnTo>
                <a:lnTo>
                  <a:pt x="391" y="142"/>
                </a:lnTo>
                <a:lnTo>
                  <a:pt x="392" y="142"/>
                </a:lnTo>
                <a:lnTo>
                  <a:pt x="397" y="142"/>
                </a:lnTo>
                <a:lnTo>
                  <a:pt x="400" y="141"/>
                </a:lnTo>
                <a:lnTo>
                  <a:pt x="404" y="132"/>
                </a:lnTo>
                <a:lnTo>
                  <a:pt x="403" y="125"/>
                </a:lnTo>
                <a:lnTo>
                  <a:pt x="406" y="120"/>
                </a:lnTo>
                <a:lnTo>
                  <a:pt x="409" y="104"/>
                </a:lnTo>
                <a:lnTo>
                  <a:pt x="420" y="87"/>
                </a:lnTo>
                <a:lnTo>
                  <a:pt x="421" y="78"/>
                </a:lnTo>
                <a:lnTo>
                  <a:pt x="420" y="69"/>
                </a:lnTo>
                <a:lnTo>
                  <a:pt x="413" y="64"/>
                </a:lnTo>
                <a:lnTo>
                  <a:pt x="408" y="63"/>
                </a:lnTo>
                <a:lnTo>
                  <a:pt x="401" y="59"/>
                </a:lnTo>
                <a:lnTo>
                  <a:pt x="383" y="59"/>
                </a:lnTo>
                <a:lnTo>
                  <a:pt x="377" y="62"/>
                </a:lnTo>
                <a:lnTo>
                  <a:pt x="366" y="72"/>
                </a:lnTo>
                <a:lnTo>
                  <a:pt x="366" y="82"/>
                </a:lnTo>
                <a:lnTo>
                  <a:pt x="367" y="90"/>
                </a:lnTo>
                <a:lnTo>
                  <a:pt x="367" y="95"/>
                </a:lnTo>
                <a:lnTo>
                  <a:pt x="364" y="105"/>
                </a:lnTo>
                <a:lnTo>
                  <a:pt x="359" y="110"/>
                </a:lnTo>
                <a:lnTo>
                  <a:pt x="358" y="112"/>
                </a:lnTo>
                <a:lnTo>
                  <a:pt x="352" y="113"/>
                </a:lnTo>
                <a:lnTo>
                  <a:pt x="335" y="111"/>
                </a:lnTo>
                <a:lnTo>
                  <a:pt x="334" y="88"/>
                </a:lnTo>
                <a:lnTo>
                  <a:pt x="343" y="62"/>
                </a:lnTo>
                <a:lnTo>
                  <a:pt x="348" y="44"/>
                </a:lnTo>
                <a:lnTo>
                  <a:pt x="342" y="40"/>
                </a:lnTo>
                <a:lnTo>
                  <a:pt x="343" y="38"/>
                </a:lnTo>
                <a:lnTo>
                  <a:pt x="330" y="35"/>
                </a:lnTo>
                <a:lnTo>
                  <a:pt x="324" y="33"/>
                </a:lnTo>
                <a:lnTo>
                  <a:pt x="322" y="34"/>
                </a:lnTo>
                <a:lnTo>
                  <a:pt x="318" y="57"/>
                </a:lnTo>
                <a:lnTo>
                  <a:pt x="314" y="70"/>
                </a:lnTo>
                <a:lnTo>
                  <a:pt x="314" y="74"/>
                </a:lnTo>
                <a:lnTo>
                  <a:pt x="311" y="90"/>
                </a:lnTo>
                <a:lnTo>
                  <a:pt x="304" y="94"/>
                </a:lnTo>
                <a:lnTo>
                  <a:pt x="305" y="59"/>
                </a:lnTo>
                <a:lnTo>
                  <a:pt x="304" y="52"/>
                </a:lnTo>
                <a:lnTo>
                  <a:pt x="304" y="51"/>
                </a:lnTo>
                <a:lnTo>
                  <a:pt x="307" y="50"/>
                </a:lnTo>
                <a:lnTo>
                  <a:pt x="305" y="36"/>
                </a:lnTo>
                <a:lnTo>
                  <a:pt x="319" y="29"/>
                </a:lnTo>
                <a:lnTo>
                  <a:pt x="320" y="10"/>
                </a:lnTo>
                <a:lnTo>
                  <a:pt x="282" y="0"/>
                </a:lnTo>
                <a:lnTo>
                  <a:pt x="280" y="2"/>
                </a:lnTo>
                <a:lnTo>
                  <a:pt x="281" y="38"/>
                </a:lnTo>
                <a:lnTo>
                  <a:pt x="295" y="46"/>
                </a:lnTo>
                <a:lnTo>
                  <a:pt x="295" y="57"/>
                </a:lnTo>
                <a:lnTo>
                  <a:pt x="287" y="56"/>
                </a:lnTo>
                <a:lnTo>
                  <a:pt x="245" y="56"/>
                </a:lnTo>
                <a:lnTo>
                  <a:pt x="229" y="87"/>
                </a:lnTo>
                <a:lnTo>
                  <a:pt x="221" y="114"/>
                </a:lnTo>
                <a:lnTo>
                  <a:pt x="235" y="143"/>
                </a:lnTo>
                <a:lnTo>
                  <a:pt x="250" y="154"/>
                </a:lnTo>
                <a:lnTo>
                  <a:pt x="256" y="190"/>
                </a:lnTo>
                <a:lnTo>
                  <a:pt x="248" y="201"/>
                </a:lnTo>
                <a:lnTo>
                  <a:pt x="288" y="231"/>
                </a:lnTo>
                <a:lnTo>
                  <a:pt x="282" y="250"/>
                </a:lnTo>
                <a:lnTo>
                  <a:pt x="270" y="258"/>
                </a:lnTo>
                <a:lnTo>
                  <a:pt x="248" y="260"/>
                </a:lnTo>
                <a:lnTo>
                  <a:pt x="244" y="264"/>
                </a:lnTo>
                <a:lnTo>
                  <a:pt x="242" y="272"/>
                </a:lnTo>
                <a:lnTo>
                  <a:pt x="248" y="276"/>
                </a:lnTo>
                <a:lnTo>
                  <a:pt x="244" y="286"/>
                </a:lnTo>
                <a:lnTo>
                  <a:pt x="246" y="296"/>
                </a:lnTo>
                <a:lnTo>
                  <a:pt x="241" y="317"/>
                </a:lnTo>
                <a:lnTo>
                  <a:pt x="236" y="329"/>
                </a:lnTo>
                <a:lnTo>
                  <a:pt x="238" y="344"/>
                </a:lnTo>
                <a:lnTo>
                  <a:pt x="234" y="344"/>
                </a:lnTo>
                <a:lnTo>
                  <a:pt x="221" y="333"/>
                </a:lnTo>
                <a:lnTo>
                  <a:pt x="216" y="324"/>
                </a:lnTo>
                <a:lnTo>
                  <a:pt x="209" y="322"/>
                </a:lnTo>
                <a:lnTo>
                  <a:pt x="188" y="300"/>
                </a:lnTo>
                <a:lnTo>
                  <a:pt x="180" y="303"/>
                </a:lnTo>
                <a:lnTo>
                  <a:pt x="168" y="294"/>
                </a:lnTo>
                <a:lnTo>
                  <a:pt x="161" y="287"/>
                </a:lnTo>
                <a:lnTo>
                  <a:pt x="151" y="285"/>
                </a:lnTo>
                <a:lnTo>
                  <a:pt x="143" y="285"/>
                </a:lnTo>
                <a:lnTo>
                  <a:pt x="132" y="294"/>
                </a:lnTo>
                <a:lnTo>
                  <a:pt x="120" y="300"/>
                </a:lnTo>
                <a:lnTo>
                  <a:pt x="112" y="300"/>
                </a:lnTo>
                <a:lnTo>
                  <a:pt x="106" y="298"/>
                </a:lnTo>
                <a:lnTo>
                  <a:pt x="102" y="299"/>
                </a:lnTo>
                <a:lnTo>
                  <a:pt x="98" y="300"/>
                </a:lnTo>
                <a:lnTo>
                  <a:pt x="94" y="306"/>
                </a:lnTo>
                <a:lnTo>
                  <a:pt x="84" y="320"/>
                </a:lnTo>
                <a:lnTo>
                  <a:pt x="78" y="327"/>
                </a:lnTo>
                <a:lnTo>
                  <a:pt x="74" y="336"/>
                </a:lnTo>
                <a:lnTo>
                  <a:pt x="72" y="339"/>
                </a:lnTo>
                <a:lnTo>
                  <a:pt x="70" y="339"/>
                </a:lnTo>
                <a:lnTo>
                  <a:pt x="72" y="342"/>
                </a:lnTo>
                <a:lnTo>
                  <a:pt x="73" y="345"/>
                </a:lnTo>
                <a:lnTo>
                  <a:pt x="70" y="357"/>
                </a:lnTo>
                <a:lnTo>
                  <a:pt x="62" y="358"/>
                </a:lnTo>
                <a:lnTo>
                  <a:pt x="61" y="360"/>
                </a:lnTo>
                <a:lnTo>
                  <a:pt x="56" y="364"/>
                </a:lnTo>
                <a:lnTo>
                  <a:pt x="49" y="365"/>
                </a:lnTo>
                <a:lnTo>
                  <a:pt x="47" y="365"/>
                </a:lnTo>
                <a:lnTo>
                  <a:pt x="44" y="366"/>
                </a:lnTo>
                <a:lnTo>
                  <a:pt x="43" y="366"/>
                </a:lnTo>
                <a:lnTo>
                  <a:pt x="41" y="368"/>
                </a:lnTo>
                <a:lnTo>
                  <a:pt x="40" y="366"/>
                </a:lnTo>
                <a:lnTo>
                  <a:pt x="40" y="369"/>
                </a:lnTo>
                <a:lnTo>
                  <a:pt x="35" y="366"/>
                </a:lnTo>
                <a:lnTo>
                  <a:pt x="31" y="369"/>
                </a:lnTo>
                <a:lnTo>
                  <a:pt x="26" y="368"/>
                </a:lnTo>
                <a:lnTo>
                  <a:pt x="24" y="369"/>
                </a:lnTo>
                <a:lnTo>
                  <a:pt x="22" y="369"/>
                </a:lnTo>
                <a:lnTo>
                  <a:pt x="19" y="370"/>
                </a:lnTo>
                <a:lnTo>
                  <a:pt x="18" y="369"/>
                </a:lnTo>
                <a:lnTo>
                  <a:pt x="17" y="370"/>
                </a:lnTo>
                <a:lnTo>
                  <a:pt x="12" y="372"/>
                </a:lnTo>
                <a:lnTo>
                  <a:pt x="11" y="371"/>
                </a:lnTo>
                <a:lnTo>
                  <a:pt x="8" y="375"/>
                </a:lnTo>
                <a:lnTo>
                  <a:pt x="7" y="375"/>
                </a:lnTo>
                <a:lnTo>
                  <a:pt x="5" y="378"/>
                </a:lnTo>
                <a:lnTo>
                  <a:pt x="4" y="377"/>
                </a:lnTo>
                <a:lnTo>
                  <a:pt x="2" y="382"/>
                </a:lnTo>
                <a:lnTo>
                  <a:pt x="0" y="381"/>
                </a:lnTo>
                <a:lnTo>
                  <a:pt x="0" y="38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Freeform 97"/>
          <p:cNvSpPr>
            <a:spLocks noChangeAspect="1"/>
          </p:cNvSpPr>
          <p:nvPr/>
        </p:nvSpPr>
        <p:spPr bwMode="auto">
          <a:xfrm>
            <a:off x="6838374" y="7240919"/>
            <a:ext cx="846495" cy="1168468"/>
          </a:xfrm>
          <a:custGeom>
            <a:avLst/>
            <a:gdLst>
              <a:gd name="T0" fmla="*/ 12 w 286"/>
              <a:gd name="T1" fmla="*/ 97 h 395"/>
              <a:gd name="T2" fmla="*/ 17 w 286"/>
              <a:gd name="T3" fmla="*/ 135 h 395"/>
              <a:gd name="T4" fmla="*/ 14 w 286"/>
              <a:gd name="T5" fmla="*/ 158 h 395"/>
              <a:gd name="T6" fmla="*/ 17 w 286"/>
              <a:gd name="T7" fmla="*/ 168 h 395"/>
              <a:gd name="T8" fmla="*/ 24 w 286"/>
              <a:gd name="T9" fmla="*/ 180 h 395"/>
              <a:gd name="T10" fmla="*/ 30 w 286"/>
              <a:gd name="T11" fmla="*/ 191 h 395"/>
              <a:gd name="T12" fmla="*/ 30 w 286"/>
              <a:gd name="T13" fmla="*/ 193 h 395"/>
              <a:gd name="T14" fmla="*/ 36 w 286"/>
              <a:gd name="T15" fmla="*/ 200 h 395"/>
              <a:gd name="T16" fmla="*/ 44 w 286"/>
              <a:gd name="T17" fmla="*/ 217 h 395"/>
              <a:gd name="T18" fmla="*/ 44 w 286"/>
              <a:gd name="T19" fmla="*/ 227 h 395"/>
              <a:gd name="T20" fmla="*/ 53 w 286"/>
              <a:gd name="T21" fmla="*/ 234 h 395"/>
              <a:gd name="T22" fmla="*/ 68 w 286"/>
              <a:gd name="T23" fmla="*/ 242 h 395"/>
              <a:gd name="T24" fmla="*/ 75 w 286"/>
              <a:gd name="T25" fmla="*/ 247 h 395"/>
              <a:gd name="T26" fmla="*/ 77 w 286"/>
              <a:gd name="T27" fmla="*/ 246 h 395"/>
              <a:gd name="T28" fmla="*/ 83 w 286"/>
              <a:gd name="T29" fmla="*/ 257 h 395"/>
              <a:gd name="T30" fmla="*/ 81 w 286"/>
              <a:gd name="T31" fmla="*/ 264 h 395"/>
              <a:gd name="T32" fmla="*/ 75 w 286"/>
              <a:gd name="T33" fmla="*/ 276 h 395"/>
              <a:gd name="T34" fmla="*/ 78 w 286"/>
              <a:gd name="T35" fmla="*/ 289 h 395"/>
              <a:gd name="T36" fmla="*/ 77 w 286"/>
              <a:gd name="T37" fmla="*/ 297 h 395"/>
              <a:gd name="T38" fmla="*/ 75 w 286"/>
              <a:gd name="T39" fmla="*/ 306 h 395"/>
              <a:gd name="T40" fmla="*/ 74 w 286"/>
              <a:gd name="T41" fmla="*/ 309 h 395"/>
              <a:gd name="T42" fmla="*/ 76 w 286"/>
              <a:gd name="T43" fmla="*/ 317 h 395"/>
              <a:gd name="T44" fmla="*/ 68 w 286"/>
              <a:gd name="T45" fmla="*/ 329 h 395"/>
              <a:gd name="T46" fmla="*/ 63 w 286"/>
              <a:gd name="T47" fmla="*/ 327 h 395"/>
              <a:gd name="T48" fmla="*/ 58 w 286"/>
              <a:gd name="T49" fmla="*/ 335 h 395"/>
              <a:gd name="T50" fmla="*/ 50 w 286"/>
              <a:gd name="T51" fmla="*/ 343 h 395"/>
              <a:gd name="T52" fmla="*/ 41 w 286"/>
              <a:gd name="T53" fmla="*/ 351 h 395"/>
              <a:gd name="T54" fmla="*/ 32 w 286"/>
              <a:gd name="T55" fmla="*/ 365 h 395"/>
              <a:gd name="T56" fmla="*/ 27 w 286"/>
              <a:gd name="T57" fmla="*/ 366 h 395"/>
              <a:gd name="T58" fmla="*/ 27 w 286"/>
              <a:gd name="T59" fmla="*/ 368 h 395"/>
              <a:gd name="T60" fmla="*/ 36 w 286"/>
              <a:gd name="T61" fmla="*/ 372 h 395"/>
              <a:gd name="T62" fmla="*/ 45 w 286"/>
              <a:gd name="T63" fmla="*/ 375 h 395"/>
              <a:gd name="T64" fmla="*/ 56 w 286"/>
              <a:gd name="T65" fmla="*/ 373 h 395"/>
              <a:gd name="T66" fmla="*/ 64 w 286"/>
              <a:gd name="T67" fmla="*/ 385 h 395"/>
              <a:gd name="T68" fmla="*/ 70 w 286"/>
              <a:gd name="T69" fmla="*/ 390 h 395"/>
              <a:gd name="T70" fmla="*/ 82 w 286"/>
              <a:gd name="T71" fmla="*/ 371 h 395"/>
              <a:gd name="T72" fmla="*/ 100 w 286"/>
              <a:gd name="T73" fmla="*/ 350 h 395"/>
              <a:gd name="T74" fmla="*/ 111 w 286"/>
              <a:gd name="T75" fmla="*/ 351 h 395"/>
              <a:gd name="T76" fmla="*/ 141 w 286"/>
              <a:gd name="T77" fmla="*/ 336 h 395"/>
              <a:gd name="T78" fmla="*/ 166 w 286"/>
              <a:gd name="T79" fmla="*/ 345 h 395"/>
              <a:gd name="T80" fmla="*/ 207 w 286"/>
              <a:gd name="T81" fmla="*/ 373 h 395"/>
              <a:gd name="T82" fmla="*/ 232 w 286"/>
              <a:gd name="T83" fmla="*/ 395 h 395"/>
              <a:gd name="T84" fmla="*/ 239 w 286"/>
              <a:gd name="T85" fmla="*/ 368 h 395"/>
              <a:gd name="T86" fmla="*/ 246 w 286"/>
              <a:gd name="T87" fmla="*/ 327 h 395"/>
              <a:gd name="T88" fmla="*/ 246 w 286"/>
              <a:gd name="T89" fmla="*/ 311 h 395"/>
              <a:gd name="T90" fmla="*/ 286 w 286"/>
              <a:gd name="T91" fmla="*/ 282 h 395"/>
              <a:gd name="T92" fmla="*/ 248 w 286"/>
              <a:gd name="T93" fmla="*/ 205 h 395"/>
              <a:gd name="T94" fmla="*/ 227 w 286"/>
              <a:gd name="T95" fmla="*/ 138 h 395"/>
              <a:gd name="T96" fmla="*/ 213 w 286"/>
              <a:gd name="T97" fmla="*/ 99 h 395"/>
              <a:gd name="T98" fmla="*/ 188 w 286"/>
              <a:gd name="T99" fmla="*/ 97 h 395"/>
              <a:gd name="T100" fmla="*/ 172 w 286"/>
              <a:gd name="T101" fmla="*/ 67 h 395"/>
              <a:gd name="T102" fmla="*/ 143 w 286"/>
              <a:gd name="T103" fmla="*/ 60 h 395"/>
              <a:gd name="T104" fmla="*/ 122 w 286"/>
              <a:gd name="T105" fmla="*/ 72 h 395"/>
              <a:gd name="T106" fmla="*/ 106 w 286"/>
              <a:gd name="T107" fmla="*/ 63 h 395"/>
              <a:gd name="T108" fmla="*/ 106 w 286"/>
              <a:gd name="T109" fmla="*/ 24 h 395"/>
              <a:gd name="T110" fmla="*/ 53 w 286"/>
              <a:gd name="T111" fmla="*/ 6 h 395"/>
              <a:gd name="T112" fmla="*/ 34 w 286"/>
              <a:gd name="T113" fmla="*/ 3 h 395"/>
              <a:gd name="T114" fmla="*/ 32 w 286"/>
              <a:gd name="T115" fmla="*/ 18 h 395"/>
              <a:gd name="T116" fmla="*/ 32 w 286"/>
              <a:gd name="T117" fmla="*/ 60 h 395"/>
              <a:gd name="T118" fmla="*/ 36 w 286"/>
              <a:gd name="T119" fmla="*/ 77 h 395"/>
              <a:gd name="T120" fmla="*/ 20 w 286"/>
              <a:gd name="T121" fmla="*/ 79 h 395"/>
              <a:gd name="T122" fmla="*/ 14 w 286"/>
              <a:gd name="T123" fmla="*/ 72 h 395"/>
              <a:gd name="T124" fmla="*/ 5 w 286"/>
              <a:gd name="T125" fmla="*/ 66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6" h="395">
                <a:moveTo>
                  <a:pt x="0" y="68"/>
                </a:moveTo>
                <a:lnTo>
                  <a:pt x="5" y="78"/>
                </a:lnTo>
                <a:lnTo>
                  <a:pt x="12" y="97"/>
                </a:lnTo>
                <a:lnTo>
                  <a:pt x="17" y="125"/>
                </a:lnTo>
                <a:lnTo>
                  <a:pt x="16" y="128"/>
                </a:lnTo>
                <a:lnTo>
                  <a:pt x="17" y="135"/>
                </a:lnTo>
                <a:lnTo>
                  <a:pt x="16" y="143"/>
                </a:lnTo>
                <a:lnTo>
                  <a:pt x="15" y="146"/>
                </a:lnTo>
                <a:lnTo>
                  <a:pt x="14" y="158"/>
                </a:lnTo>
                <a:lnTo>
                  <a:pt x="15" y="163"/>
                </a:lnTo>
                <a:lnTo>
                  <a:pt x="16" y="165"/>
                </a:lnTo>
                <a:lnTo>
                  <a:pt x="17" y="168"/>
                </a:lnTo>
                <a:lnTo>
                  <a:pt x="20" y="173"/>
                </a:lnTo>
                <a:lnTo>
                  <a:pt x="23" y="179"/>
                </a:lnTo>
                <a:lnTo>
                  <a:pt x="24" y="180"/>
                </a:lnTo>
                <a:lnTo>
                  <a:pt x="29" y="191"/>
                </a:lnTo>
                <a:lnTo>
                  <a:pt x="30" y="192"/>
                </a:lnTo>
                <a:lnTo>
                  <a:pt x="30" y="191"/>
                </a:lnTo>
                <a:lnTo>
                  <a:pt x="32" y="192"/>
                </a:lnTo>
                <a:lnTo>
                  <a:pt x="32" y="193"/>
                </a:lnTo>
                <a:lnTo>
                  <a:pt x="30" y="193"/>
                </a:lnTo>
                <a:lnTo>
                  <a:pt x="35" y="198"/>
                </a:lnTo>
                <a:lnTo>
                  <a:pt x="35" y="199"/>
                </a:lnTo>
                <a:lnTo>
                  <a:pt x="36" y="200"/>
                </a:lnTo>
                <a:lnTo>
                  <a:pt x="36" y="204"/>
                </a:lnTo>
                <a:lnTo>
                  <a:pt x="38" y="204"/>
                </a:lnTo>
                <a:lnTo>
                  <a:pt x="44" y="217"/>
                </a:lnTo>
                <a:lnTo>
                  <a:pt x="44" y="222"/>
                </a:lnTo>
                <a:lnTo>
                  <a:pt x="42" y="225"/>
                </a:lnTo>
                <a:lnTo>
                  <a:pt x="44" y="227"/>
                </a:lnTo>
                <a:lnTo>
                  <a:pt x="44" y="228"/>
                </a:lnTo>
                <a:lnTo>
                  <a:pt x="50" y="231"/>
                </a:lnTo>
                <a:lnTo>
                  <a:pt x="53" y="234"/>
                </a:lnTo>
                <a:lnTo>
                  <a:pt x="62" y="239"/>
                </a:lnTo>
                <a:lnTo>
                  <a:pt x="66" y="242"/>
                </a:lnTo>
                <a:lnTo>
                  <a:pt x="68" y="242"/>
                </a:lnTo>
                <a:lnTo>
                  <a:pt x="70" y="246"/>
                </a:lnTo>
                <a:lnTo>
                  <a:pt x="72" y="247"/>
                </a:lnTo>
                <a:lnTo>
                  <a:pt x="75" y="247"/>
                </a:lnTo>
                <a:lnTo>
                  <a:pt x="74" y="245"/>
                </a:lnTo>
                <a:lnTo>
                  <a:pt x="75" y="245"/>
                </a:lnTo>
                <a:lnTo>
                  <a:pt x="77" y="246"/>
                </a:lnTo>
                <a:lnTo>
                  <a:pt x="82" y="252"/>
                </a:lnTo>
                <a:lnTo>
                  <a:pt x="82" y="254"/>
                </a:lnTo>
                <a:lnTo>
                  <a:pt x="83" y="257"/>
                </a:lnTo>
                <a:lnTo>
                  <a:pt x="83" y="259"/>
                </a:lnTo>
                <a:lnTo>
                  <a:pt x="81" y="263"/>
                </a:lnTo>
                <a:lnTo>
                  <a:pt x="81" y="264"/>
                </a:lnTo>
                <a:lnTo>
                  <a:pt x="80" y="264"/>
                </a:lnTo>
                <a:lnTo>
                  <a:pt x="75" y="272"/>
                </a:lnTo>
                <a:lnTo>
                  <a:pt x="75" y="276"/>
                </a:lnTo>
                <a:lnTo>
                  <a:pt x="74" y="277"/>
                </a:lnTo>
                <a:lnTo>
                  <a:pt x="77" y="283"/>
                </a:lnTo>
                <a:lnTo>
                  <a:pt x="78" y="289"/>
                </a:lnTo>
                <a:lnTo>
                  <a:pt x="77" y="295"/>
                </a:lnTo>
                <a:lnTo>
                  <a:pt x="78" y="296"/>
                </a:lnTo>
                <a:lnTo>
                  <a:pt x="77" y="297"/>
                </a:lnTo>
                <a:lnTo>
                  <a:pt x="78" y="300"/>
                </a:lnTo>
                <a:lnTo>
                  <a:pt x="76" y="303"/>
                </a:lnTo>
                <a:lnTo>
                  <a:pt x="75" y="306"/>
                </a:lnTo>
                <a:lnTo>
                  <a:pt x="77" y="306"/>
                </a:lnTo>
                <a:lnTo>
                  <a:pt x="76" y="309"/>
                </a:lnTo>
                <a:lnTo>
                  <a:pt x="74" y="309"/>
                </a:lnTo>
                <a:lnTo>
                  <a:pt x="75" y="312"/>
                </a:lnTo>
                <a:lnTo>
                  <a:pt x="74" y="313"/>
                </a:lnTo>
                <a:lnTo>
                  <a:pt x="76" y="317"/>
                </a:lnTo>
                <a:lnTo>
                  <a:pt x="74" y="324"/>
                </a:lnTo>
                <a:lnTo>
                  <a:pt x="70" y="329"/>
                </a:lnTo>
                <a:lnTo>
                  <a:pt x="68" y="329"/>
                </a:lnTo>
                <a:lnTo>
                  <a:pt x="66" y="329"/>
                </a:lnTo>
                <a:lnTo>
                  <a:pt x="65" y="327"/>
                </a:lnTo>
                <a:lnTo>
                  <a:pt x="63" y="327"/>
                </a:lnTo>
                <a:lnTo>
                  <a:pt x="62" y="331"/>
                </a:lnTo>
                <a:lnTo>
                  <a:pt x="60" y="332"/>
                </a:lnTo>
                <a:lnTo>
                  <a:pt x="58" y="335"/>
                </a:lnTo>
                <a:lnTo>
                  <a:pt x="57" y="336"/>
                </a:lnTo>
                <a:lnTo>
                  <a:pt x="56" y="338"/>
                </a:lnTo>
                <a:lnTo>
                  <a:pt x="50" y="343"/>
                </a:lnTo>
                <a:lnTo>
                  <a:pt x="48" y="343"/>
                </a:lnTo>
                <a:lnTo>
                  <a:pt x="42" y="353"/>
                </a:lnTo>
                <a:lnTo>
                  <a:pt x="41" y="351"/>
                </a:lnTo>
                <a:lnTo>
                  <a:pt x="38" y="355"/>
                </a:lnTo>
                <a:lnTo>
                  <a:pt x="38" y="356"/>
                </a:lnTo>
                <a:lnTo>
                  <a:pt x="32" y="365"/>
                </a:lnTo>
                <a:lnTo>
                  <a:pt x="29" y="366"/>
                </a:lnTo>
                <a:lnTo>
                  <a:pt x="28" y="363"/>
                </a:lnTo>
                <a:lnTo>
                  <a:pt x="27" y="366"/>
                </a:lnTo>
                <a:lnTo>
                  <a:pt x="24" y="367"/>
                </a:lnTo>
                <a:lnTo>
                  <a:pt x="26" y="371"/>
                </a:lnTo>
                <a:lnTo>
                  <a:pt x="27" y="368"/>
                </a:lnTo>
                <a:lnTo>
                  <a:pt x="29" y="368"/>
                </a:lnTo>
                <a:lnTo>
                  <a:pt x="35" y="372"/>
                </a:lnTo>
                <a:lnTo>
                  <a:pt x="36" y="372"/>
                </a:lnTo>
                <a:lnTo>
                  <a:pt x="38" y="373"/>
                </a:lnTo>
                <a:lnTo>
                  <a:pt x="39" y="373"/>
                </a:lnTo>
                <a:lnTo>
                  <a:pt x="45" y="375"/>
                </a:lnTo>
                <a:lnTo>
                  <a:pt x="47" y="375"/>
                </a:lnTo>
                <a:lnTo>
                  <a:pt x="53" y="372"/>
                </a:lnTo>
                <a:lnTo>
                  <a:pt x="56" y="373"/>
                </a:lnTo>
                <a:lnTo>
                  <a:pt x="59" y="377"/>
                </a:lnTo>
                <a:lnTo>
                  <a:pt x="63" y="386"/>
                </a:lnTo>
                <a:lnTo>
                  <a:pt x="64" y="385"/>
                </a:lnTo>
                <a:lnTo>
                  <a:pt x="64" y="389"/>
                </a:lnTo>
                <a:lnTo>
                  <a:pt x="68" y="390"/>
                </a:lnTo>
                <a:lnTo>
                  <a:pt x="70" y="390"/>
                </a:lnTo>
                <a:lnTo>
                  <a:pt x="72" y="387"/>
                </a:lnTo>
                <a:lnTo>
                  <a:pt x="76" y="378"/>
                </a:lnTo>
                <a:lnTo>
                  <a:pt x="82" y="371"/>
                </a:lnTo>
                <a:lnTo>
                  <a:pt x="92" y="357"/>
                </a:lnTo>
                <a:lnTo>
                  <a:pt x="96" y="351"/>
                </a:lnTo>
                <a:lnTo>
                  <a:pt x="100" y="350"/>
                </a:lnTo>
                <a:lnTo>
                  <a:pt x="104" y="349"/>
                </a:lnTo>
                <a:lnTo>
                  <a:pt x="110" y="351"/>
                </a:lnTo>
                <a:lnTo>
                  <a:pt x="111" y="351"/>
                </a:lnTo>
                <a:lnTo>
                  <a:pt x="118" y="351"/>
                </a:lnTo>
                <a:lnTo>
                  <a:pt x="130" y="345"/>
                </a:lnTo>
                <a:lnTo>
                  <a:pt x="141" y="336"/>
                </a:lnTo>
                <a:lnTo>
                  <a:pt x="149" y="336"/>
                </a:lnTo>
                <a:lnTo>
                  <a:pt x="159" y="338"/>
                </a:lnTo>
                <a:lnTo>
                  <a:pt x="166" y="345"/>
                </a:lnTo>
                <a:lnTo>
                  <a:pt x="178" y="354"/>
                </a:lnTo>
                <a:lnTo>
                  <a:pt x="186" y="351"/>
                </a:lnTo>
                <a:lnTo>
                  <a:pt x="207" y="373"/>
                </a:lnTo>
                <a:lnTo>
                  <a:pt x="214" y="375"/>
                </a:lnTo>
                <a:lnTo>
                  <a:pt x="219" y="384"/>
                </a:lnTo>
                <a:lnTo>
                  <a:pt x="232" y="395"/>
                </a:lnTo>
                <a:lnTo>
                  <a:pt x="236" y="395"/>
                </a:lnTo>
                <a:lnTo>
                  <a:pt x="234" y="380"/>
                </a:lnTo>
                <a:lnTo>
                  <a:pt x="239" y="368"/>
                </a:lnTo>
                <a:lnTo>
                  <a:pt x="244" y="347"/>
                </a:lnTo>
                <a:lnTo>
                  <a:pt x="242" y="337"/>
                </a:lnTo>
                <a:lnTo>
                  <a:pt x="246" y="327"/>
                </a:lnTo>
                <a:lnTo>
                  <a:pt x="240" y="323"/>
                </a:lnTo>
                <a:lnTo>
                  <a:pt x="242" y="315"/>
                </a:lnTo>
                <a:lnTo>
                  <a:pt x="246" y="311"/>
                </a:lnTo>
                <a:lnTo>
                  <a:pt x="268" y="309"/>
                </a:lnTo>
                <a:lnTo>
                  <a:pt x="280" y="301"/>
                </a:lnTo>
                <a:lnTo>
                  <a:pt x="286" y="282"/>
                </a:lnTo>
                <a:lnTo>
                  <a:pt x="246" y="252"/>
                </a:lnTo>
                <a:lnTo>
                  <a:pt x="254" y="241"/>
                </a:lnTo>
                <a:lnTo>
                  <a:pt x="248" y="205"/>
                </a:lnTo>
                <a:lnTo>
                  <a:pt x="233" y="194"/>
                </a:lnTo>
                <a:lnTo>
                  <a:pt x="219" y="165"/>
                </a:lnTo>
                <a:lnTo>
                  <a:pt x="227" y="138"/>
                </a:lnTo>
                <a:lnTo>
                  <a:pt x="220" y="98"/>
                </a:lnTo>
                <a:lnTo>
                  <a:pt x="215" y="99"/>
                </a:lnTo>
                <a:lnTo>
                  <a:pt x="213" y="99"/>
                </a:lnTo>
                <a:lnTo>
                  <a:pt x="210" y="101"/>
                </a:lnTo>
                <a:lnTo>
                  <a:pt x="198" y="101"/>
                </a:lnTo>
                <a:lnTo>
                  <a:pt x="188" y="97"/>
                </a:lnTo>
                <a:lnTo>
                  <a:pt x="180" y="92"/>
                </a:lnTo>
                <a:lnTo>
                  <a:pt x="176" y="86"/>
                </a:lnTo>
                <a:lnTo>
                  <a:pt x="172" y="67"/>
                </a:lnTo>
                <a:lnTo>
                  <a:pt x="165" y="60"/>
                </a:lnTo>
                <a:lnTo>
                  <a:pt x="155" y="59"/>
                </a:lnTo>
                <a:lnTo>
                  <a:pt x="143" y="60"/>
                </a:lnTo>
                <a:lnTo>
                  <a:pt x="131" y="67"/>
                </a:lnTo>
                <a:lnTo>
                  <a:pt x="126" y="71"/>
                </a:lnTo>
                <a:lnTo>
                  <a:pt x="122" y="72"/>
                </a:lnTo>
                <a:lnTo>
                  <a:pt x="110" y="71"/>
                </a:lnTo>
                <a:lnTo>
                  <a:pt x="106" y="68"/>
                </a:lnTo>
                <a:lnTo>
                  <a:pt x="106" y="63"/>
                </a:lnTo>
                <a:lnTo>
                  <a:pt x="110" y="57"/>
                </a:lnTo>
                <a:lnTo>
                  <a:pt x="118" y="50"/>
                </a:lnTo>
                <a:lnTo>
                  <a:pt x="106" y="24"/>
                </a:lnTo>
                <a:lnTo>
                  <a:pt x="104" y="20"/>
                </a:lnTo>
                <a:lnTo>
                  <a:pt x="105" y="14"/>
                </a:lnTo>
                <a:lnTo>
                  <a:pt x="53" y="6"/>
                </a:lnTo>
                <a:lnTo>
                  <a:pt x="51" y="2"/>
                </a:lnTo>
                <a:lnTo>
                  <a:pt x="44" y="0"/>
                </a:lnTo>
                <a:lnTo>
                  <a:pt x="34" y="3"/>
                </a:lnTo>
                <a:lnTo>
                  <a:pt x="30" y="8"/>
                </a:lnTo>
                <a:lnTo>
                  <a:pt x="29" y="12"/>
                </a:lnTo>
                <a:lnTo>
                  <a:pt x="32" y="18"/>
                </a:lnTo>
                <a:lnTo>
                  <a:pt x="34" y="19"/>
                </a:lnTo>
                <a:lnTo>
                  <a:pt x="29" y="55"/>
                </a:lnTo>
                <a:lnTo>
                  <a:pt x="32" y="60"/>
                </a:lnTo>
                <a:lnTo>
                  <a:pt x="32" y="62"/>
                </a:lnTo>
                <a:lnTo>
                  <a:pt x="35" y="69"/>
                </a:lnTo>
                <a:lnTo>
                  <a:pt x="36" y="77"/>
                </a:lnTo>
                <a:lnTo>
                  <a:pt x="34" y="78"/>
                </a:lnTo>
                <a:lnTo>
                  <a:pt x="21" y="78"/>
                </a:lnTo>
                <a:lnTo>
                  <a:pt x="20" y="79"/>
                </a:lnTo>
                <a:lnTo>
                  <a:pt x="17" y="78"/>
                </a:lnTo>
                <a:lnTo>
                  <a:pt x="18" y="74"/>
                </a:lnTo>
                <a:lnTo>
                  <a:pt x="14" y="72"/>
                </a:lnTo>
                <a:lnTo>
                  <a:pt x="11" y="71"/>
                </a:lnTo>
                <a:lnTo>
                  <a:pt x="6" y="68"/>
                </a:lnTo>
                <a:lnTo>
                  <a:pt x="5" y="66"/>
                </a:lnTo>
                <a:lnTo>
                  <a:pt x="0" y="67"/>
                </a:lnTo>
                <a:lnTo>
                  <a:pt x="0" y="6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Freeform 98"/>
          <p:cNvSpPr>
            <a:spLocks noChangeAspect="1"/>
          </p:cNvSpPr>
          <p:nvPr/>
        </p:nvSpPr>
        <p:spPr bwMode="auto">
          <a:xfrm>
            <a:off x="5247733" y="5095540"/>
            <a:ext cx="1746292" cy="2379494"/>
          </a:xfrm>
          <a:custGeom>
            <a:avLst/>
            <a:gdLst>
              <a:gd name="T0" fmla="*/ 1 w 589"/>
              <a:gd name="T1" fmla="*/ 206 h 804"/>
              <a:gd name="T2" fmla="*/ 5 w 589"/>
              <a:gd name="T3" fmla="*/ 236 h 804"/>
              <a:gd name="T4" fmla="*/ 30 w 589"/>
              <a:gd name="T5" fmla="*/ 240 h 804"/>
              <a:gd name="T6" fmla="*/ 41 w 589"/>
              <a:gd name="T7" fmla="*/ 253 h 804"/>
              <a:gd name="T8" fmla="*/ 47 w 589"/>
              <a:gd name="T9" fmla="*/ 250 h 804"/>
              <a:gd name="T10" fmla="*/ 55 w 589"/>
              <a:gd name="T11" fmla="*/ 266 h 804"/>
              <a:gd name="T12" fmla="*/ 62 w 589"/>
              <a:gd name="T13" fmla="*/ 269 h 804"/>
              <a:gd name="T14" fmla="*/ 66 w 589"/>
              <a:gd name="T15" fmla="*/ 264 h 804"/>
              <a:gd name="T16" fmla="*/ 78 w 589"/>
              <a:gd name="T17" fmla="*/ 269 h 804"/>
              <a:gd name="T18" fmla="*/ 79 w 589"/>
              <a:gd name="T19" fmla="*/ 259 h 804"/>
              <a:gd name="T20" fmla="*/ 89 w 589"/>
              <a:gd name="T21" fmla="*/ 258 h 804"/>
              <a:gd name="T22" fmla="*/ 97 w 589"/>
              <a:gd name="T23" fmla="*/ 265 h 804"/>
              <a:gd name="T24" fmla="*/ 94 w 589"/>
              <a:gd name="T25" fmla="*/ 280 h 804"/>
              <a:gd name="T26" fmla="*/ 100 w 589"/>
              <a:gd name="T27" fmla="*/ 289 h 804"/>
              <a:gd name="T28" fmla="*/ 137 w 589"/>
              <a:gd name="T29" fmla="*/ 305 h 804"/>
              <a:gd name="T30" fmla="*/ 168 w 589"/>
              <a:gd name="T31" fmla="*/ 325 h 804"/>
              <a:gd name="T32" fmla="*/ 192 w 589"/>
              <a:gd name="T33" fmla="*/ 340 h 804"/>
              <a:gd name="T34" fmla="*/ 205 w 589"/>
              <a:gd name="T35" fmla="*/ 359 h 804"/>
              <a:gd name="T36" fmla="*/ 208 w 589"/>
              <a:gd name="T37" fmla="*/ 377 h 804"/>
              <a:gd name="T38" fmla="*/ 198 w 589"/>
              <a:gd name="T39" fmla="*/ 396 h 804"/>
              <a:gd name="T40" fmla="*/ 210 w 589"/>
              <a:gd name="T41" fmla="*/ 420 h 804"/>
              <a:gd name="T42" fmla="*/ 238 w 589"/>
              <a:gd name="T43" fmla="*/ 445 h 804"/>
              <a:gd name="T44" fmla="*/ 299 w 589"/>
              <a:gd name="T45" fmla="*/ 497 h 804"/>
              <a:gd name="T46" fmla="*/ 371 w 589"/>
              <a:gd name="T47" fmla="*/ 564 h 804"/>
              <a:gd name="T48" fmla="*/ 383 w 589"/>
              <a:gd name="T49" fmla="*/ 595 h 804"/>
              <a:gd name="T50" fmla="*/ 396 w 589"/>
              <a:gd name="T51" fmla="*/ 608 h 804"/>
              <a:gd name="T52" fmla="*/ 413 w 589"/>
              <a:gd name="T53" fmla="*/ 629 h 804"/>
              <a:gd name="T54" fmla="*/ 430 w 589"/>
              <a:gd name="T55" fmla="*/ 658 h 804"/>
              <a:gd name="T56" fmla="*/ 440 w 589"/>
              <a:gd name="T57" fmla="*/ 679 h 804"/>
              <a:gd name="T58" fmla="*/ 460 w 589"/>
              <a:gd name="T59" fmla="*/ 695 h 804"/>
              <a:gd name="T60" fmla="*/ 475 w 589"/>
              <a:gd name="T61" fmla="*/ 712 h 804"/>
              <a:gd name="T62" fmla="*/ 496 w 589"/>
              <a:gd name="T63" fmla="*/ 743 h 804"/>
              <a:gd name="T64" fmla="*/ 512 w 589"/>
              <a:gd name="T65" fmla="*/ 756 h 804"/>
              <a:gd name="T66" fmla="*/ 536 w 589"/>
              <a:gd name="T67" fmla="*/ 788 h 804"/>
              <a:gd name="T68" fmla="*/ 550 w 589"/>
              <a:gd name="T69" fmla="*/ 797 h 804"/>
              <a:gd name="T70" fmla="*/ 570 w 589"/>
              <a:gd name="T71" fmla="*/ 803 h 804"/>
              <a:gd name="T72" fmla="*/ 565 w 589"/>
              <a:gd name="T73" fmla="*/ 780 h 804"/>
              <a:gd name="T74" fmla="*/ 570 w 589"/>
              <a:gd name="T75" fmla="*/ 728 h 804"/>
              <a:gd name="T76" fmla="*/ 583 w 589"/>
              <a:gd name="T77" fmla="*/ 691 h 804"/>
              <a:gd name="T78" fmla="*/ 554 w 589"/>
              <a:gd name="T79" fmla="*/ 677 h 804"/>
              <a:gd name="T80" fmla="*/ 536 w 589"/>
              <a:gd name="T81" fmla="*/ 640 h 804"/>
              <a:gd name="T82" fmla="*/ 511 w 589"/>
              <a:gd name="T83" fmla="*/ 568 h 804"/>
              <a:gd name="T84" fmla="*/ 493 w 589"/>
              <a:gd name="T85" fmla="*/ 504 h 804"/>
              <a:gd name="T86" fmla="*/ 457 w 589"/>
              <a:gd name="T87" fmla="*/ 485 h 804"/>
              <a:gd name="T88" fmla="*/ 422 w 589"/>
              <a:gd name="T89" fmla="*/ 487 h 804"/>
              <a:gd name="T90" fmla="*/ 397 w 589"/>
              <a:gd name="T91" fmla="*/ 430 h 804"/>
              <a:gd name="T92" fmla="*/ 370 w 589"/>
              <a:gd name="T93" fmla="*/ 400 h 804"/>
              <a:gd name="T94" fmla="*/ 346 w 589"/>
              <a:gd name="T95" fmla="*/ 340 h 804"/>
              <a:gd name="T96" fmla="*/ 353 w 589"/>
              <a:gd name="T97" fmla="*/ 280 h 804"/>
              <a:gd name="T98" fmla="*/ 329 w 589"/>
              <a:gd name="T99" fmla="*/ 216 h 804"/>
              <a:gd name="T100" fmla="*/ 304 w 589"/>
              <a:gd name="T101" fmla="*/ 173 h 804"/>
              <a:gd name="T102" fmla="*/ 253 w 589"/>
              <a:gd name="T103" fmla="*/ 162 h 804"/>
              <a:gd name="T104" fmla="*/ 236 w 589"/>
              <a:gd name="T105" fmla="*/ 89 h 804"/>
              <a:gd name="T106" fmla="*/ 212 w 589"/>
              <a:gd name="T107" fmla="*/ 18 h 804"/>
              <a:gd name="T108" fmla="*/ 174 w 589"/>
              <a:gd name="T109" fmla="*/ 2 h 804"/>
              <a:gd name="T110" fmla="*/ 154 w 589"/>
              <a:gd name="T111" fmla="*/ 43 h 804"/>
              <a:gd name="T112" fmla="*/ 37 w 589"/>
              <a:gd name="T113" fmla="*/ 115 h 804"/>
              <a:gd name="T114" fmla="*/ 23 w 589"/>
              <a:gd name="T115" fmla="*/ 145 h 804"/>
              <a:gd name="T116" fmla="*/ 0 w 589"/>
              <a:gd name="T117" fmla="*/ 185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89" h="804">
                <a:moveTo>
                  <a:pt x="0" y="185"/>
                </a:moveTo>
                <a:lnTo>
                  <a:pt x="1" y="190"/>
                </a:lnTo>
                <a:lnTo>
                  <a:pt x="4" y="192"/>
                </a:lnTo>
                <a:lnTo>
                  <a:pt x="5" y="194"/>
                </a:lnTo>
                <a:lnTo>
                  <a:pt x="1" y="206"/>
                </a:lnTo>
                <a:lnTo>
                  <a:pt x="0" y="209"/>
                </a:lnTo>
                <a:lnTo>
                  <a:pt x="0" y="211"/>
                </a:lnTo>
                <a:lnTo>
                  <a:pt x="5" y="216"/>
                </a:lnTo>
                <a:lnTo>
                  <a:pt x="5" y="229"/>
                </a:lnTo>
                <a:lnTo>
                  <a:pt x="5" y="236"/>
                </a:lnTo>
                <a:lnTo>
                  <a:pt x="8" y="239"/>
                </a:lnTo>
                <a:lnTo>
                  <a:pt x="11" y="238"/>
                </a:lnTo>
                <a:lnTo>
                  <a:pt x="16" y="236"/>
                </a:lnTo>
                <a:lnTo>
                  <a:pt x="23" y="238"/>
                </a:lnTo>
                <a:lnTo>
                  <a:pt x="30" y="240"/>
                </a:lnTo>
                <a:lnTo>
                  <a:pt x="36" y="245"/>
                </a:lnTo>
                <a:lnTo>
                  <a:pt x="38" y="250"/>
                </a:lnTo>
                <a:lnTo>
                  <a:pt x="38" y="251"/>
                </a:lnTo>
                <a:lnTo>
                  <a:pt x="40" y="253"/>
                </a:lnTo>
                <a:lnTo>
                  <a:pt x="41" y="253"/>
                </a:lnTo>
                <a:lnTo>
                  <a:pt x="41" y="252"/>
                </a:lnTo>
                <a:lnTo>
                  <a:pt x="40" y="251"/>
                </a:lnTo>
                <a:lnTo>
                  <a:pt x="40" y="248"/>
                </a:lnTo>
                <a:lnTo>
                  <a:pt x="41" y="248"/>
                </a:lnTo>
                <a:lnTo>
                  <a:pt x="47" y="250"/>
                </a:lnTo>
                <a:lnTo>
                  <a:pt x="48" y="251"/>
                </a:lnTo>
                <a:lnTo>
                  <a:pt x="47" y="256"/>
                </a:lnTo>
                <a:lnTo>
                  <a:pt x="53" y="263"/>
                </a:lnTo>
                <a:lnTo>
                  <a:pt x="53" y="264"/>
                </a:lnTo>
                <a:lnTo>
                  <a:pt x="55" y="266"/>
                </a:lnTo>
                <a:lnTo>
                  <a:pt x="58" y="270"/>
                </a:lnTo>
                <a:lnTo>
                  <a:pt x="59" y="270"/>
                </a:lnTo>
                <a:lnTo>
                  <a:pt x="61" y="270"/>
                </a:lnTo>
                <a:lnTo>
                  <a:pt x="62" y="270"/>
                </a:lnTo>
                <a:lnTo>
                  <a:pt x="62" y="269"/>
                </a:lnTo>
                <a:lnTo>
                  <a:pt x="61" y="268"/>
                </a:lnTo>
                <a:lnTo>
                  <a:pt x="60" y="264"/>
                </a:lnTo>
                <a:lnTo>
                  <a:pt x="61" y="263"/>
                </a:lnTo>
                <a:lnTo>
                  <a:pt x="64" y="264"/>
                </a:lnTo>
                <a:lnTo>
                  <a:pt x="66" y="264"/>
                </a:lnTo>
                <a:lnTo>
                  <a:pt x="68" y="264"/>
                </a:lnTo>
                <a:lnTo>
                  <a:pt x="70" y="265"/>
                </a:lnTo>
                <a:lnTo>
                  <a:pt x="73" y="266"/>
                </a:lnTo>
                <a:lnTo>
                  <a:pt x="76" y="270"/>
                </a:lnTo>
                <a:lnTo>
                  <a:pt x="78" y="269"/>
                </a:lnTo>
                <a:lnTo>
                  <a:pt x="79" y="269"/>
                </a:lnTo>
                <a:lnTo>
                  <a:pt x="79" y="266"/>
                </a:lnTo>
                <a:lnTo>
                  <a:pt x="80" y="265"/>
                </a:lnTo>
                <a:lnTo>
                  <a:pt x="79" y="262"/>
                </a:lnTo>
                <a:lnTo>
                  <a:pt x="79" y="259"/>
                </a:lnTo>
                <a:lnTo>
                  <a:pt x="84" y="256"/>
                </a:lnTo>
                <a:lnTo>
                  <a:pt x="86" y="256"/>
                </a:lnTo>
                <a:lnTo>
                  <a:pt x="89" y="254"/>
                </a:lnTo>
                <a:lnTo>
                  <a:pt x="89" y="256"/>
                </a:lnTo>
                <a:lnTo>
                  <a:pt x="89" y="258"/>
                </a:lnTo>
                <a:lnTo>
                  <a:pt x="90" y="259"/>
                </a:lnTo>
                <a:lnTo>
                  <a:pt x="91" y="262"/>
                </a:lnTo>
                <a:lnTo>
                  <a:pt x="91" y="263"/>
                </a:lnTo>
                <a:lnTo>
                  <a:pt x="92" y="263"/>
                </a:lnTo>
                <a:lnTo>
                  <a:pt x="97" y="265"/>
                </a:lnTo>
                <a:lnTo>
                  <a:pt x="97" y="270"/>
                </a:lnTo>
                <a:lnTo>
                  <a:pt x="96" y="272"/>
                </a:lnTo>
                <a:lnTo>
                  <a:pt x="97" y="274"/>
                </a:lnTo>
                <a:lnTo>
                  <a:pt x="97" y="275"/>
                </a:lnTo>
                <a:lnTo>
                  <a:pt x="94" y="280"/>
                </a:lnTo>
                <a:lnTo>
                  <a:pt x="95" y="281"/>
                </a:lnTo>
                <a:lnTo>
                  <a:pt x="94" y="283"/>
                </a:lnTo>
                <a:lnTo>
                  <a:pt x="95" y="287"/>
                </a:lnTo>
                <a:lnTo>
                  <a:pt x="96" y="289"/>
                </a:lnTo>
                <a:lnTo>
                  <a:pt x="100" y="289"/>
                </a:lnTo>
                <a:lnTo>
                  <a:pt x="113" y="293"/>
                </a:lnTo>
                <a:lnTo>
                  <a:pt x="131" y="301"/>
                </a:lnTo>
                <a:lnTo>
                  <a:pt x="132" y="301"/>
                </a:lnTo>
                <a:lnTo>
                  <a:pt x="133" y="302"/>
                </a:lnTo>
                <a:lnTo>
                  <a:pt x="137" y="305"/>
                </a:lnTo>
                <a:lnTo>
                  <a:pt x="138" y="306"/>
                </a:lnTo>
                <a:lnTo>
                  <a:pt x="145" y="311"/>
                </a:lnTo>
                <a:lnTo>
                  <a:pt x="146" y="313"/>
                </a:lnTo>
                <a:lnTo>
                  <a:pt x="154" y="324"/>
                </a:lnTo>
                <a:lnTo>
                  <a:pt x="168" y="325"/>
                </a:lnTo>
                <a:lnTo>
                  <a:pt x="169" y="325"/>
                </a:lnTo>
                <a:lnTo>
                  <a:pt x="176" y="328"/>
                </a:lnTo>
                <a:lnTo>
                  <a:pt x="179" y="329"/>
                </a:lnTo>
                <a:lnTo>
                  <a:pt x="187" y="338"/>
                </a:lnTo>
                <a:lnTo>
                  <a:pt x="192" y="340"/>
                </a:lnTo>
                <a:lnTo>
                  <a:pt x="198" y="342"/>
                </a:lnTo>
                <a:lnTo>
                  <a:pt x="200" y="343"/>
                </a:lnTo>
                <a:lnTo>
                  <a:pt x="205" y="347"/>
                </a:lnTo>
                <a:lnTo>
                  <a:pt x="208" y="353"/>
                </a:lnTo>
                <a:lnTo>
                  <a:pt x="205" y="359"/>
                </a:lnTo>
                <a:lnTo>
                  <a:pt x="206" y="360"/>
                </a:lnTo>
                <a:lnTo>
                  <a:pt x="210" y="362"/>
                </a:lnTo>
                <a:lnTo>
                  <a:pt x="211" y="370"/>
                </a:lnTo>
                <a:lnTo>
                  <a:pt x="208" y="373"/>
                </a:lnTo>
                <a:lnTo>
                  <a:pt x="208" y="377"/>
                </a:lnTo>
                <a:lnTo>
                  <a:pt x="209" y="377"/>
                </a:lnTo>
                <a:lnTo>
                  <a:pt x="209" y="383"/>
                </a:lnTo>
                <a:lnTo>
                  <a:pt x="208" y="385"/>
                </a:lnTo>
                <a:lnTo>
                  <a:pt x="203" y="394"/>
                </a:lnTo>
                <a:lnTo>
                  <a:pt x="198" y="396"/>
                </a:lnTo>
                <a:lnTo>
                  <a:pt x="205" y="403"/>
                </a:lnTo>
                <a:lnTo>
                  <a:pt x="208" y="407"/>
                </a:lnTo>
                <a:lnTo>
                  <a:pt x="206" y="413"/>
                </a:lnTo>
                <a:lnTo>
                  <a:pt x="206" y="415"/>
                </a:lnTo>
                <a:lnTo>
                  <a:pt x="210" y="420"/>
                </a:lnTo>
                <a:lnTo>
                  <a:pt x="217" y="427"/>
                </a:lnTo>
                <a:lnTo>
                  <a:pt x="235" y="440"/>
                </a:lnTo>
                <a:lnTo>
                  <a:pt x="236" y="440"/>
                </a:lnTo>
                <a:lnTo>
                  <a:pt x="239" y="443"/>
                </a:lnTo>
                <a:lnTo>
                  <a:pt x="238" y="445"/>
                </a:lnTo>
                <a:lnTo>
                  <a:pt x="240" y="448"/>
                </a:lnTo>
                <a:lnTo>
                  <a:pt x="280" y="479"/>
                </a:lnTo>
                <a:lnTo>
                  <a:pt x="296" y="494"/>
                </a:lnTo>
                <a:lnTo>
                  <a:pt x="298" y="494"/>
                </a:lnTo>
                <a:lnTo>
                  <a:pt x="299" y="497"/>
                </a:lnTo>
                <a:lnTo>
                  <a:pt x="307" y="502"/>
                </a:lnTo>
                <a:lnTo>
                  <a:pt x="313" y="508"/>
                </a:lnTo>
                <a:lnTo>
                  <a:pt x="329" y="521"/>
                </a:lnTo>
                <a:lnTo>
                  <a:pt x="358" y="548"/>
                </a:lnTo>
                <a:lnTo>
                  <a:pt x="371" y="564"/>
                </a:lnTo>
                <a:lnTo>
                  <a:pt x="373" y="571"/>
                </a:lnTo>
                <a:lnTo>
                  <a:pt x="378" y="580"/>
                </a:lnTo>
                <a:lnTo>
                  <a:pt x="378" y="582"/>
                </a:lnTo>
                <a:lnTo>
                  <a:pt x="383" y="588"/>
                </a:lnTo>
                <a:lnTo>
                  <a:pt x="383" y="595"/>
                </a:lnTo>
                <a:lnTo>
                  <a:pt x="385" y="598"/>
                </a:lnTo>
                <a:lnTo>
                  <a:pt x="390" y="604"/>
                </a:lnTo>
                <a:lnTo>
                  <a:pt x="391" y="605"/>
                </a:lnTo>
                <a:lnTo>
                  <a:pt x="394" y="607"/>
                </a:lnTo>
                <a:lnTo>
                  <a:pt x="396" y="608"/>
                </a:lnTo>
                <a:lnTo>
                  <a:pt x="398" y="611"/>
                </a:lnTo>
                <a:lnTo>
                  <a:pt x="403" y="619"/>
                </a:lnTo>
                <a:lnTo>
                  <a:pt x="408" y="623"/>
                </a:lnTo>
                <a:lnTo>
                  <a:pt x="412" y="629"/>
                </a:lnTo>
                <a:lnTo>
                  <a:pt x="413" y="629"/>
                </a:lnTo>
                <a:lnTo>
                  <a:pt x="418" y="635"/>
                </a:lnTo>
                <a:lnTo>
                  <a:pt x="420" y="637"/>
                </a:lnTo>
                <a:lnTo>
                  <a:pt x="430" y="650"/>
                </a:lnTo>
                <a:lnTo>
                  <a:pt x="431" y="658"/>
                </a:lnTo>
                <a:lnTo>
                  <a:pt x="430" y="658"/>
                </a:lnTo>
                <a:lnTo>
                  <a:pt x="432" y="660"/>
                </a:lnTo>
                <a:lnTo>
                  <a:pt x="434" y="667"/>
                </a:lnTo>
                <a:lnTo>
                  <a:pt x="439" y="672"/>
                </a:lnTo>
                <a:lnTo>
                  <a:pt x="439" y="682"/>
                </a:lnTo>
                <a:lnTo>
                  <a:pt x="440" y="679"/>
                </a:lnTo>
                <a:lnTo>
                  <a:pt x="442" y="682"/>
                </a:lnTo>
                <a:lnTo>
                  <a:pt x="443" y="678"/>
                </a:lnTo>
                <a:lnTo>
                  <a:pt x="451" y="686"/>
                </a:lnTo>
                <a:lnTo>
                  <a:pt x="458" y="695"/>
                </a:lnTo>
                <a:lnTo>
                  <a:pt x="460" y="695"/>
                </a:lnTo>
                <a:lnTo>
                  <a:pt x="461" y="695"/>
                </a:lnTo>
                <a:lnTo>
                  <a:pt x="461" y="697"/>
                </a:lnTo>
                <a:lnTo>
                  <a:pt x="466" y="701"/>
                </a:lnTo>
                <a:lnTo>
                  <a:pt x="468" y="706"/>
                </a:lnTo>
                <a:lnTo>
                  <a:pt x="475" y="712"/>
                </a:lnTo>
                <a:lnTo>
                  <a:pt x="479" y="718"/>
                </a:lnTo>
                <a:lnTo>
                  <a:pt x="486" y="726"/>
                </a:lnTo>
                <a:lnTo>
                  <a:pt x="488" y="731"/>
                </a:lnTo>
                <a:lnTo>
                  <a:pt x="494" y="737"/>
                </a:lnTo>
                <a:lnTo>
                  <a:pt x="496" y="743"/>
                </a:lnTo>
                <a:lnTo>
                  <a:pt x="497" y="744"/>
                </a:lnTo>
                <a:lnTo>
                  <a:pt x="497" y="742"/>
                </a:lnTo>
                <a:lnTo>
                  <a:pt x="498" y="744"/>
                </a:lnTo>
                <a:lnTo>
                  <a:pt x="510" y="752"/>
                </a:lnTo>
                <a:lnTo>
                  <a:pt x="512" y="756"/>
                </a:lnTo>
                <a:lnTo>
                  <a:pt x="515" y="757"/>
                </a:lnTo>
                <a:lnTo>
                  <a:pt x="516" y="760"/>
                </a:lnTo>
                <a:lnTo>
                  <a:pt x="527" y="769"/>
                </a:lnTo>
                <a:lnTo>
                  <a:pt x="536" y="785"/>
                </a:lnTo>
                <a:lnTo>
                  <a:pt x="536" y="788"/>
                </a:lnTo>
                <a:lnTo>
                  <a:pt x="536" y="792"/>
                </a:lnTo>
                <a:lnTo>
                  <a:pt x="541" y="791"/>
                </a:lnTo>
                <a:lnTo>
                  <a:pt x="542" y="793"/>
                </a:lnTo>
                <a:lnTo>
                  <a:pt x="547" y="796"/>
                </a:lnTo>
                <a:lnTo>
                  <a:pt x="550" y="797"/>
                </a:lnTo>
                <a:lnTo>
                  <a:pt x="554" y="799"/>
                </a:lnTo>
                <a:lnTo>
                  <a:pt x="553" y="803"/>
                </a:lnTo>
                <a:lnTo>
                  <a:pt x="556" y="804"/>
                </a:lnTo>
                <a:lnTo>
                  <a:pt x="557" y="803"/>
                </a:lnTo>
                <a:lnTo>
                  <a:pt x="570" y="803"/>
                </a:lnTo>
                <a:lnTo>
                  <a:pt x="572" y="802"/>
                </a:lnTo>
                <a:lnTo>
                  <a:pt x="571" y="794"/>
                </a:lnTo>
                <a:lnTo>
                  <a:pt x="568" y="787"/>
                </a:lnTo>
                <a:lnTo>
                  <a:pt x="568" y="785"/>
                </a:lnTo>
                <a:lnTo>
                  <a:pt x="565" y="780"/>
                </a:lnTo>
                <a:lnTo>
                  <a:pt x="570" y="744"/>
                </a:lnTo>
                <a:lnTo>
                  <a:pt x="568" y="743"/>
                </a:lnTo>
                <a:lnTo>
                  <a:pt x="565" y="737"/>
                </a:lnTo>
                <a:lnTo>
                  <a:pt x="566" y="733"/>
                </a:lnTo>
                <a:lnTo>
                  <a:pt x="570" y="728"/>
                </a:lnTo>
                <a:lnTo>
                  <a:pt x="580" y="725"/>
                </a:lnTo>
                <a:lnTo>
                  <a:pt x="587" y="727"/>
                </a:lnTo>
                <a:lnTo>
                  <a:pt x="589" y="710"/>
                </a:lnTo>
                <a:lnTo>
                  <a:pt x="589" y="701"/>
                </a:lnTo>
                <a:lnTo>
                  <a:pt x="583" y="691"/>
                </a:lnTo>
                <a:lnTo>
                  <a:pt x="571" y="689"/>
                </a:lnTo>
                <a:lnTo>
                  <a:pt x="563" y="689"/>
                </a:lnTo>
                <a:lnTo>
                  <a:pt x="559" y="686"/>
                </a:lnTo>
                <a:lnTo>
                  <a:pt x="562" y="684"/>
                </a:lnTo>
                <a:lnTo>
                  <a:pt x="554" y="677"/>
                </a:lnTo>
                <a:lnTo>
                  <a:pt x="552" y="668"/>
                </a:lnTo>
                <a:lnTo>
                  <a:pt x="546" y="654"/>
                </a:lnTo>
                <a:lnTo>
                  <a:pt x="544" y="652"/>
                </a:lnTo>
                <a:lnTo>
                  <a:pt x="541" y="646"/>
                </a:lnTo>
                <a:lnTo>
                  <a:pt x="536" y="640"/>
                </a:lnTo>
                <a:lnTo>
                  <a:pt x="533" y="635"/>
                </a:lnTo>
                <a:lnTo>
                  <a:pt x="530" y="614"/>
                </a:lnTo>
                <a:lnTo>
                  <a:pt x="522" y="599"/>
                </a:lnTo>
                <a:lnTo>
                  <a:pt x="517" y="589"/>
                </a:lnTo>
                <a:lnTo>
                  <a:pt x="511" y="568"/>
                </a:lnTo>
                <a:lnTo>
                  <a:pt x="514" y="557"/>
                </a:lnTo>
                <a:lnTo>
                  <a:pt x="510" y="547"/>
                </a:lnTo>
                <a:lnTo>
                  <a:pt x="511" y="538"/>
                </a:lnTo>
                <a:lnTo>
                  <a:pt x="497" y="506"/>
                </a:lnTo>
                <a:lnTo>
                  <a:pt x="493" y="504"/>
                </a:lnTo>
                <a:lnTo>
                  <a:pt x="484" y="490"/>
                </a:lnTo>
                <a:lnTo>
                  <a:pt x="480" y="487"/>
                </a:lnTo>
                <a:lnTo>
                  <a:pt x="473" y="480"/>
                </a:lnTo>
                <a:lnTo>
                  <a:pt x="466" y="484"/>
                </a:lnTo>
                <a:lnTo>
                  <a:pt x="457" y="485"/>
                </a:lnTo>
                <a:lnTo>
                  <a:pt x="454" y="487"/>
                </a:lnTo>
                <a:lnTo>
                  <a:pt x="446" y="487"/>
                </a:lnTo>
                <a:lnTo>
                  <a:pt x="440" y="491"/>
                </a:lnTo>
                <a:lnTo>
                  <a:pt x="431" y="492"/>
                </a:lnTo>
                <a:lnTo>
                  <a:pt x="422" y="487"/>
                </a:lnTo>
                <a:lnTo>
                  <a:pt x="415" y="472"/>
                </a:lnTo>
                <a:lnTo>
                  <a:pt x="412" y="461"/>
                </a:lnTo>
                <a:lnTo>
                  <a:pt x="410" y="455"/>
                </a:lnTo>
                <a:lnTo>
                  <a:pt x="404" y="442"/>
                </a:lnTo>
                <a:lnTo>
                  <a:pt x="397" y="430"/>
                </a:lnTo>
                <a:lnTo>
                  <a:pt x="392" y="419"/>
                </a:lnTo>
                <a:lnTo>
                  <a:pt x="386" y="412"/>
                </a:lnTo>
                <a:lnTo>
                  <a:pt x="379" y="401"/>
                </a:lnTo>
                <a:lnTo>
                  <a:pt x="373" y="400"/>
                </a:lnTo>
                <a:lnTo>
                  <a:pt x="370" y="400"/>
                </a:lnTo>
                <a:lnTo>
                  <a:pt x="366" y="397"/>
                </a:lnTo>
                <a:lnTo>
                  <a:pt x="359" y="389"/>
                </a:lnTo>
                <a:lnTo>
                  <a:pt x="353" y="372"/>
                </a:lnTo>
                <a:lnTo>
                  <a:pt x="347" y="355"/>
                </a:lnTo>
                <a:lnTo>
                  <a:pt x="346" y="340"/>
                </a:lnTo>
                <a:lnTo>
                  <a:pt x="344" y="326"/>
                </a:lnTo>
                <a:lnTo>
                  <a:pt x="346" y="311"/>
                </a:lnTo>
                <a:lnTo>
                  <a:pt x="348" y="301"/>
                </a:lnTo>
                <a:lnTo>
                  <a:pt x="350" y="294"/>
                </a:lnTo>
                <a:lnTo>
                  <a:pt x="353" y="280"/>
                </a:lnTo>
                <a:lnTo>
                  <a:pt x="352" y="266"/>
                </a:lnTo>
                <a:lnTo>
                  <a:pt x="353" y="259"/>
                </a:lnTo>
                <a:lnTo>
                  <a:pt x="349" y="244"/>
                </a:lnTo>
                <a:lnTo>
                  <a:pt x="343" y="233"/>
                </a:lnTo>
                <a:lnTo>
                  <a:pt x="329" y="216"/>
                </a:lnTo>
                <a:lnTo>
                  <a:pt x="319" y="212"/>
                </a:lnTo>
                <a:lnTo>
                  <a:pt x="316" y="204"/>
                </a:lnTo>
                <a:lnTo>
                  <a:pt x="314" y="185"/>
                </a:lnTo>
                <a:lnTo>
                  <a:pt x="312" y="178"/>
                </a:lnTo>
                <a:lnTo>
                  <a:pt x="304" y="173"/>
                </a:lnTo>
                <a:lnTo>
                  <a:pt x="296" y="174"/>
                </a:lnTo>
                <a:lnTo>
                  <a:pt x="283" y="172"/>
                </a:lnTo>
                <a:lnTo>
                  <a:pt x="265" y="167"/>
                </a:lnTo>
                <a:lnTo>
                  <a:pt x="259" y="167"/>
                </a:lnTo>
                <a:lnTo>
                  <a:pt x="253" y="162"/>
                </a:lnTo>
                <a:lnTo>
                  <a:pt x="252" y="160"/>
                </a:lnTo>
                <a:lnTo>
                  <a:pt x="246" y="155"/>
                </a:lnTo>
                <a:lnTo>
                  <a:pt x="242" y="132"/>
                </a:lnTo>
                <a:lnTo>
                  <a:pt x="244" y="118"/>
                </a:lnTo>
                <a:lnTo>
                  <a:pt x="236" y="89"/>
                </a:lnTo>
                <a:lnTo>
                  <a:pt x="229" y="72"/>
                </a:lnTo>
                <a:lnTo>
                  <a:pt x="226" y="52"/>
                </a:lnTo>
                <a:lnTo>
                  <a:pt x="220" y="40"/>
                </a:lnTo>
                <a:lnTo>
                  <a:pt x="218" y="30"/>
                </a:lnTo>
                <a:lnTo>
                  <a:pt x="212" y="18"/>
                </a:lnTo>
                <a:lnTo>
                  <a:pt x="199" y="12"/>
                </a:lnTo>
                <a:lnTo>
                  <a:pt x="188" y="4"/>
                </a:lnTo>
                <a:lnTo>
                  <a:pt x="182" y="1"/>
                </a:lnTo>
                <a:lnTo>
                  <a:pt x="178" y="2"/>
                </a:lnTo>
                <a:lnTo>
                  <a:pt x="174" y="2"/>
                </a:lnTo>
                <a:lnTo>
                  <a:pt x="169" y="0"/>
                </a:lnTo>
                <a:lnTo>
                  <a:pt x="154" y="11"/>
                </a:lnTo>
                <a:lnTo>
                  <a:pt x="154" y="29"/>
                </a:lnTo>
                <a:lnTo>
                  <a:pt x="156" y="37"/>
                </a:lnTo>
                <a:lnTo>
                  <a:pt x="154" y="43"/>
                </a:lnTo>
                <a:lnTo>
                  <a:pt x="138" y="64"/>
                </a:lnTo>
                <a:lnTo>
                  <a:pt x="115" y="82"/>
                </a:lnTo>
                <a:lnTo>
                  <a:pt x="66" y="113"/>
                </a:lnTo>
                <a:lnTo>
                  <a:pt x="43" y="131"/>
                </a:lnTo>
                <a:lnTo>
                  <a:pt x="37" y="115"/>
                </a:lnTo>
                <a:lnTo>
                  <a:pt x="35" y="115"/>
                </a:lnTo>
                <a:lnTo>
                  <a:pt x="32" y="120"/>
                </a:lnTo>
                <a:lnTo>
                  <a:pt x="34" y="125"/>
                </a:lnTo>
                <a:lnTo>
                  <a:pt x="29" y="130"/>
                </a:lnTo>
                <a:lnTo>
                  <a:pt x="23" y="145"/>
                </a:lnTo>
                <a:lnTo>
                  <a:pt x="13" y="158"/>
                </a:lnTo>
                <a:lnTo>
                  <a:pt x="11" y="160"/>
                </a:lnTo>
                <a:lnTo>
                  <a:pt x="4" y="174"/>
                </a:lnTo>
                <a:lnTo>
                  <a:pt x="2" y="176"/>
                </a:lnTo>
                <a:lnTo>
                  <a:pt x="0" y="185"/>
                </a:lnTo>
                <a:close/>
              </a:path>
            </a:pathLst>
          </a:custGeom>
          <a:solidFill>
            <a:srgbClr val="CC3300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Freeform 99"/>
          <p:cNvSpPr>
            <a:spLocks noChangeAspect="1"/>
          </p:cNvSpPr>
          <p:nvPr/>
        </p:nvSpPr>
        <p:spPr bwMode="auto">
          <a:xfrm>
            <a:off x="3011018" y="2137129"/>
            <a:ext cx="2752706" cy="3345774"/>
          </a:xfrm>
          <a:custGeom>
            <a:avLst/>
            <a:gdLst>
              <a:gd name="T0" fmla="*/ 929 w 929"/>
              <a:gd name="T1" fmla="*/ 485 h 1131"/>
              <a:gd name="T2" fmla="*/ 907 w 929"/>
              <a:gd name="T3" fmla="*/ 731 h 1131"/>
              <a:gd name="T4" fmla="*/ 883 w 929"/>
              <a:gd name="T5" fmla="*/ 792 h 1131"/>
              <a:gd name="T6" fmla="*/ 837 w 929"/>
              <a:gd name="T7" fmla="*/ 790 h 1131"/>
              <a:gd name="T8" fmla="*/ 838 w 929"/>
              <a:gd name="T9" fmla="*/ 838 h 1131"/>
              <a:gd name="T10" fmla="*/ 880 w 929"/>
              <a:gd name="T11" fmla="*/ 910 h 1131"/>
              <a:gd name="T12" fmla="*/ 885 w 929"/>
              <a:gd name="T13" fmla="*/ 986 h 1131"/>
              <a:gd name="T14" fmla="*/ 893 w 929"/>
              <a:gd name="T15" fmla="*/ 1064 h 1131"/>
              <a:gd name="T16" fmla="*/ 783 w 929"/>
              <a:gd name="T17" fmla="*/ 1080 h 1131"/>
              <a:gd name="T18" fmla="*/ 750 w 929"/>
              <a:gd name="T19" fmla="*/ 1058 h 1131"/>
              <a:gd name="T20" fmla="*/ 720 w 929"/>
              <a:gd name="T21" fmla="*/ 1054 h 1131"/>
              <a:gd name="T22" fmla="*/ 691 w 929"/>
              <a:gd name="T23" fmla="*/ 1000 h 1131"/>
              <a:gd name="T24" fmla="*/ 669 w 929"/>
              <a:gd name="T25" fmla="*/ 980 h 1131"/>
              <a:gd name="T26" fmla="*/ 629 w 929"/>
              <a:gd name="T27" fmla="*/ 959 h 1131"/>
              <a:gd name="T28" fmla="*/ 615 w 929"/>
              <a:gd name="T29" fmla="*/ 940 h 1131"/>
              <a:gd name="T30" fmla="*/ 604 w 929"/>
              <a:gd name="T31" fmla="*/ 932 h 1131"/>
              <a:gd name="T32" fmla="*/ 599 w 929"/>
              <a:gd name="T33" fmla="*/ 920 h 1131"/>
              <a:gd name="T34" fmla="*/ 597 w 929"/>
              <a:gd name="T35" fmla="*/ 890 h 1131"/>
              <a:gd name="T36" fmla="*/ 601 w 929"/>
              <a:gd name="T37" fmla="*/ 868 h 1131"/>
              <a:gd name="T38" fmla="*/ 605 w 929"/>
              <a:gd name="T39" fmla="*/ 852 h 1131"/>
              <a:gd name="T40" fmla="*/ 585 w 929"/>
              <a:gd name="T41" fmla="*/ 838 h 1131"/>
              <a:gd name="T42" fmla="*/ 550 w 929"/>
              <a:gd name="T43" fmla="*/ 838 h 1131"/>
              <a:gd name="T44" fmla="*/ 549 w 929"/>
              <a:gd name="T45" fmla="*/ 828 h 1131"/>
              <a:gd name="T46" fmla="*/ 535 w 929"/>
              <a:gd name="T47" fmla="*/ 828 h 1131"/>
              <a:gd name="T48" fmla="*/ 531 w 929"/>
              <a:gd name="T49" fmla="*/ 827 h 1131"/>
              <a:gd name="T50" fmla="*/ 525 w 929"/>
              <a:gd name="T51" fmla="*/ 821 h 1131"/>
              <a:gd name="T52" fmla="*/ 510 w 929"/>
              <a:gd name="T53" fmla="*/ 808 h 1131"/>
              <a:gd name="T54" fmla="*/ 504 w 929"/>
              <a:gd name="T55" fmla="*/ 798 h 1131"/>
              <a:gd name="T56" fmla="*/ 501 w 929"/>
              <a:gd name="T57" fmla="*/ 792 h 1131"/>
              <a:gd name="T58" fmla="*/ 492 w 929"/>
              <a:gd name="T59" fmla="*/ 777 h 1131"/>
              <a:gd name="T60" fmla="*/ 483 w 929"/>
              <a:gd name="T61" fmla="*/ 764 h 1131"/>
              <a:gd name="T62" fmla="*/ 466 w 929"/>
              <a:gd name="T63" fmla="*/ 744 h 1131"/>
              <a:gd name="T64" fmla="*/ 442 w 929"/>
              <a:gd name="T65" fmla="*/ 723 h 1131"/>
              <a:gd name="T66" fmla="*/ 423 w 929"/>
              <a:gd name="T67" fmla="*/ 692 h 1131"/>
              <a:gd name="T68" fmla="*/ 413 w 929"/>
              <a:gd name="T69" fmla="*/ 668 h 1131"/>
              <a:gd name="T70" fmla="*/ 385 w 929"/>
              <a:gd name="T71" fmla="*/ 644 h 1131"/>
              <a:gd name="T72" fmla="*/ 387 w 929"/>
              <a:gd name="T73" fmla="*/ 621 h 1131"/>
              <a:gd name="T74" fmla="*/ 383 w 929"/>
              <a:gd name="T75" fmla="*/ 596 h 1131"/>
              <a:gd name="T76" fmla="*/ 361 w 929"/>
              <a:gd name="T77" fmla="*/ 581 h 1131"/>
              <a:gd name="T78" fmla="*/ 358 w 929"/>
              <a:gd name="T79" fmla="*/ 550 h 1131"/>
              <a:gd name="T80" fmla="*/ 339 w 929"/>
              <a:gd name="T81" fmla="*/ 518 h 1131"/>
              <a:gd name="T82" fmla="*/ 321 w 929"/>
              <a:gd name="T83" fmla="*/ 478 h 1131"/>
              <a:gd name="T84" fmla="*/ 312 w 929"/>
              <a:gd name="T85" fmla="*/ 423 h 1131"/>
              <a:gd name="T86" fmla="*/ 304 w 929"/>
              <a:gd name="T87" fmla="*/ 394 h 1131"/>
              <a:gd name="T88" fmla="*/ 269 w 929"/>
              <a:gd name="T89" fmla="*/ 318 h 1131"/>
              <a:gd name="T90" fmla="*/ 274 w 929"/>
              <a:gd name="T91" fmla="*/ 276 h 1131"/>
              <a:gd name="T92" fmla="*/ 287 w 929"/>
              <a:gd name="T93" fmla="*/ 263 h 1131"/>
              <a:gd name="T94" fmla="*/ 265 w 929"/>
              <a:gd name="T95" fmla="*/ 249 h 1131"/>
              <a:gd name="T96" fmla="*/ 231 w 929"/>
              <a:gd name="T97" fmla="*/ 236 h 1131"/>
              <a:gd name="T98" fmla="*/ 203 w 929"/>
              <a:gd name="T99" fmla="*/ 222 h 1131"/>
              <a:gd name="T100" fmla="*/ 198 w 929"/>
              <a:gd name="T101" fmla="*/ 194 h 1131"/>
              <a:gd name="T102" fmla="*/ 173 w 929"/>
              <a:gd name="T103" fmla="*/ 180 h 1131"/>
              <a:gd name="T104" fmla="*/ 157 w 929"/>
              <a:gd name="T105" fmla="*/ 180 h 1131"/>
              <a:gd name="T106" fmla="*/ 123 w 929"/>
              <a:gd name="T107" fmla="*/ 186 h 1131"/>
              <a:gd name="T108" fmla="*/ 93 w 929"/>
              <a:gd name="T109" fmla="*/ 162 h 1131"/>
              <a:gd name="T110" fmla="*/ 78 w 929"/>
              <a:gd name="T111" fmla="*/ 148 h 1131"/>
              <a:gd name="T112" fmla="*/ 52 w 929"/>
              <a:gd name="T113" fmla="*/ 134 h 1131"/>
              <a:gd name="T114" fmla="*/ 39 w 929"/>
              <a:gd name="T115" fmla="*/ 136 h 1131"/>
              <a:gd name="T116" fmla="*/ 7 w 929"/>
              <a:gd name="T117" fmla="*/ 92 h 1131"/>
              <a:gd name="T118" fmla="*/ 71 w 929"/>
              <a:gd name="T119" fmla="*/ 23 h 1131"/>
              <a:gd name="T120" fmla="*/ 870 w 929"/>
              <a:gd name="T121" fmla="*/ 275 h 1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29" h="1131">
                <a:moveTo>
                  <a:pt x="897" y="278"/>
                </a:moveTo>
                <a:lnTo>
                  <a:pt x="886" y="294"/>
                </a:lnTo>
                <a:lnTo>
                  <a:pt x="894" y="293"/>
                </a:lnTo>
                <a:lnTo>
                  <a:pt x="897" y="321"/>
                </a:lnTo>
                <a:lnTo>
                  <a:pt x="909" y="395"/>
                </a:lnTo>
                <a:lnTo>
                  <a:pt x="923" y="432"/>
                </a:lnTo>
                <a:lnTo>
                  <a:pt x="929" y="485"/>
                </a:lnTo>
                <a:lnTo>
                  <a:pt x="917" y="605"/>
                </a:lnTo>
                <a:lnTo>
                  <a:pt x="904" y="603"/>
                </a:lnTo>
                <a:lnTo>
                  <a:pt x="907" y="628"/>
                </a:lnTo>
                <a:lnTo>
                  <a:pt x="910" y="664"/>
                </a:lnTo>
                <a:lnTo>
                  <a:pt x="916" y="696"/>
                </a:lnTo>
                <a:lnTo>
                  <a:pt x="913" y="716"/>
                </a:lnTo>
                <a:lnTo>
                  <a:pt x="907" y="731"/>
                </a:lnTo>
                <a:lnTo>
                  <a:pt x="912" y="750"/>
                </a:lnTo>
                <a:lnTo>
                  <a:pt x="912" y="764"/>
                </a:lnTo>
                <a:lnTo>
                  <a:pt x="912" y="774"/>
                </a:lnTo>
                <a:lnTo>
                  <a:pt x="915" y="785"/>
                </a:lnTo>
                <a:lnTo>
                  <a:pt x="916" y="790"/>
                </a:lnTo>
                <a:lnTo>
                  <a:pt x="900" y="802"/>
                </a:lnTo>
                <a:lnTo>
                  <a:pt x="883" y="792"/>
                </a:lnTo>
                <a:lnTo>
                  <a:pt x="875" y="791"/>
                </a:lnTo>
                <a:lnTo>
                  <a:pt x="856" y="791"/>
                </a:lnTo>
                <a:lnTo>
                  <a:pt x="850" y="791"/>
                </a:lnTo>
                <a:lnTo>
                  <a:pt x="845" y="788"/>
                </a:lnTo>
                <a:lnTo>
                  <a:pt x="840" y="786"/>
                </a:lnTo>
                <a:lnTo>
                  <a:pt x="838" y="788"/>
                </a:lnTo>
                <a:lnTo>
                  <a:pt x="837" y="790"/>
                </a:lnTo>
                <a:lnTo>
                  <a:pt x="828" y="795"/>
                </a:lnTo>
                <a:lnTo>
                  <a:pt x="826" y="800"/>
                </a:lnTo>
                <a:lnTo>
                  <a:pt x="826" y="804"/>
                </a:lnTo>
                <a:lnTo>
                  <a:pt x="826" y="813"/>
                </a:lnTo>
                <a:lnTo>
                  <a:pt x="833" y="828"/>
                </a:lnTo>
                <a:lnTo>
                  <a:pt x="837" y="834"/>
                </a:lnTo>
                <a:lnTo>
                  <a:pt x="838" y="838"/>
                </a:lnTo>
                <a:lnTo>
                  <a:pt x="844" y="840"/>
                </a:lnTo>
                <a:lnTo>
                  <a:pt x="847" y="843"/>
                </a:lnTo>
                <a:lnTo>
                  <a:pt x="853" y="852"/>
                </a:lnTo>
                <a:lnTo>
                  <a:pt x="862" y="876"/>
                </a:lnTo>
                <a:lnTo>
                  <a:pt x="879" y="896"/>
                </a:lnTo>
                <a:lnTo>
                  <a:pt x="877" y="904"/>
                </a:lnTo>
                <a:lnTo>
                  <a:pt x="880" y="910"/>
                </a:lnTo>
                <a:lnTo>
                  <a:pt x="891" y="918"/>
                </a:lnTo>
                <a:lnTo>
                  <a:pt x="894" y="934"/>
                </a:lnTo>
                <a:lnTo>
                  <a:pt x="901" y="952"/>
                </a:lnTo>
                <a:lnTo>
                  <a:pt x="892" y="962"/>
                </a:lnTo>
                <a:lnTo>
                  <a:pt x="885" y="968"/>
                </a:lnTo>
                <a:lnTo>
                  <a:pt x="883" y="974"/>
                </a:lnTo>
                <a:lnTo>
                  <a:pt x="885" y="986"/>
                </a:lnTo>
                <a:lnTo>
                  <a:pt x="891" y="995"/>
                </a:lnTo>
                <a:lnTo>
                  <a:pt x="900" y="1001"/>
                </a:lnTo>
                <a:lnTo>
                  <a:pt x="909" y="1011"/>
                </a:lnTo>
                <a:lnTo>
                  <a:pt x="909" y="1029"/>
                </a:lnTo>
                <a:lnTo>
                  <a:pt x="911" y="1037"/>
                </a:lnTo>
                <a:lnTo>
                  <a:pt x="909" y="1043"/>
                </a:lnTo>
                <a:lnTo>
                  <a:pt x="893" y="1064"/>
                </a:lnTo>
                <a:lnTo>
                  <a:pt x="870" y="1082"/>
                </a:lnTo>
                <a:lnTo>
                  <a:pt x="821" y="1113"/>
                </a:lnTo>
                <a:lnTo>
                  <a:pt x="798" y="1131"/>
                </a:lnTo>
                <a:lnTo>
                  <a:pt x="792" y="1115"/>
                </a:lnTo>
                <a:lnTo>
                  <a:pt x="790" y="1115"/>
                </a:lnTo>
                <a:lnTo>
                  <a:pt x="789" y="1090"/>
                </a:lnTo>
                <a:lnTo>
                  <a:pt x="783" y="1080"/>
                </a:lnTo>
                <a:lnTo>
                  <a:pt x="780" y="1077"/>
                </a:lnTo>
                <a:lnTo>
                  <a:pt x="775" y="1073"/>
                </a:lnTo>
                <a:lnTo>
                  <a:pt x="773" y="1067"/>
                </a:lnTo>
                <a:lnTo>
                  <a:pt x="767" y="1062"/>
                </a:lnTo>
                <a:lnTo>
                  <a:pt x="756" y="1059"/>
                </a:lnTo>
                <a:lnTo>
                  <a:pt x="755" y="1060"/>
                </a:lnTo>
                <a:lnTo>
                  <a:pt x="750" y="1058"/>
                </a:lnTo>
                <a:lnTo>
                  <a:pt x="747" y="1053"/>
                </a:lnTo>
                <a:lnTo>
                  <a:pt x="739" y="1055"/>
                </a:lnTo>
                <a:lnTo>
                  <a:pt x="733" y="1055"/>
                </a:lnTo>
                <a:lnTo>
                  <a:pt x="730" y="1056"/>
                </a:lnTo>
                <a:lnTo>
                  <a:pt x="729" y="1059"/>
                </a:lnTo>
                <a:lnTo>
                  <a:pt x="726" y="1058"/>
                </a:lnTo>
                <a:lnTo>
                  <a:pt x="720" y="1054"/>
                </a:lnTo>
                <a:lnTo>
                  <a:pt x="718" y="1053"/>
                </a:lnTo>
                <a:lnTo>
                  <a:pt x="715" y="1050"/>
                </a:lnTo>
                <a:lnTo>
                  <a:pt x="712" y="1049"/>
                </a:lnTo>
                <a:lnTo>
                  <a:pt x="705" y="1041"/>
                </a:lnTo>
                <a:lnTo>
                  <a:pt x="699" y="1014"/>
                </a:lnTo>
                <a:lnTo>
                  <a:pt x="690" y="1001"/>
                </a:lnTo>
                <a:lnTo>
                  <a:pt x="691" y="1000"/>
                </a:lnTo>
                <a:lnTo>
                  <a:pt x="696" y="998"/>
                </a:lnTo>
                <a:lnTo>
                  <a:pt x="696" y="989"/>
                </a:lnTo>
                <a:lnTo>
                  <a:pt x="690" y="983"/>
                </a:lnTo>
                <a:lnTo>
                  <a:pt x="687" y="981"/>
                </a:lnTo>
                <a:lnTo>
                  <a:pt x="676" y="986"/>
                </a:lnTo>
                <a:lnTo>
                  <a:pt x="672" y="982"/>
                </a:lnTo>
                <a:lnTo>
                  <a:pt x="669" y="980"/>
                </a:lnTo>
                <a:lnTo>
                  <a:pt x="663" y="978"/>
                </a:lnTo>
                <a:lnTo>
                  <a:pt x="652" y="975"/>
                </a:lnTo>
                <a:lnTo>
                  <a:pt x="646" y="974"/>
                </a:lnTo>
                <a:lnTo>
                  <a:pt x="646" y="972"/>
                </a:lnTo>
                <a:lnTo>
                  <a:pt x="641" y="971"/>
                </a:lnTo>
                <a:lnTo>
                  <a:pt x="636" y="968"/>
                </a:lnTo>
                <a:lnTo>
                  <a:pt x="629" y="959"/>
                </a:lnTo>
                <a:lnTo>
                  <a:pt x="628" y="957"/>
                </a:lnTo>
                <a:lnTo>
                  <a:pt x="623" y="951"/>
                </a:lnTo>
                <a:lnTo>
                  <a:pt x="615" y="947"/>
                </a:lnTo>
                <a:lnTo>
                  <a:pt x="610" y="945"/>
                </a:lnTo>
                <a:lnTo>
                  <a:pt x="609" y="944"/>
                </a:lnTo>
                <a:lnTo>
                  <a:pt x="610" y="944"/>
                </a:lnTo>
                <a:lnTo>
                  <a:pt x="615" y="940"/>
                </a:lnTo>
                <a:lnTo>
                  <a:pt x="616" y="934"/>
                </a:lnTo>
                <a:lnTo>
                  <a:pt x="617" y="933"/>
                </a:lnTo>
                <a:lnTo>
                  <a:pt x="612" y="929"/>
                </a:lnTo>
                <a:lnTo>
                  <a:pt x="609" y="932"/>
                </a:lnTo>
                <a:lnTo>
                  <a:pt x="607" y="932"/>
                </a:lnTo>
                <a:lnTo>
                  <a:pt x="606" y="932"/>
                </a:lnTo>
                <a:lnTo>
                  <a:pt x="604" y="932"/>
                </a:lnTo>
                <a:lnTo>
                  <a:pt x="605" y="929"/>
                </a:lnTo>
                <a:lnTo>
                  <a:pt x="604" y="924"/>
                </a:lnTo>
                <a:lnTo>
                  <a:pt x="604" y="923"/>
                </a:lnTo>
                <a:lnTo>
                  <a:pt x="605" y="920"/>
                </a:lnTo>
                <a:lnTo>
                  <a:pt x="603" y="920"/>
                </a:lnTo>
                <a:lnTo>
                  <a:pt x="601" y="918"/>
                </a:lnTo>
                <a:lnTo>
                  <a:pt x="599" y="920"/>
                </a:lnTo>
                <a:lnTo>
                  <a:pt x="601" y="909"/>
                </a:lnTo>
                <a:lnTo>
                  <a:pt x="601" y="905"/>
                </a:lnTo>
                <a:lnTo>
                  <a:pt x="600" y="897"/>
                </a:lnTo>
                <a:lnTo>
                  <a:pt x="598" y="896"/>
                </a:lnTo>
                <a:lnTo>
                  <a:pt x="597" y="893"/>
                </a:lnTo>
                <a:lnTo>
                  <a:pt x="597" y="892"/>
                </a:lnTo>
                <a:lnTo>
                  <a:pt x="597" y="890"/>
                </a:lnTo>
                <a:lnTo>
                  <a:pt x="597" y="888"/>
                </a:lnTo>
                <a:lnTo>
                  <a:pt x="597" y="881"/>
                </a:lnTo>
                <a:lnTo>
                  <a:pt x="598" y="879"/>
                </a:lnTo>
                <a:lnTo>
                  <a:pt x="599" y="880"/>
                </a:lnTo>
                <a:lnTo>
                  <a:pt x="600" y="880"/>
                </a:lnTo>
                <a:lnTo>
                  <a:pt x="601" y="875"/>
                </a:lnTo>
                <a:lnTo>
                  <a:pt x="601" y="868"/>
                </a:lnTo>
                <a:lnTo>
                  <a:pt x="600" y="867"/>
                </a:lnTo>
                <a:lnTo>
                  <a:pt x="600" y="862"/>
                </a:lnTo>
                <a:lnTo>
                  <a:pt x="600" y="860"/>
                </a:lnTo>
                <a:lnTo>
                  <a:pt x="600" y="854"/>
                </a:lnTo>
                <a:lnTo>
                  <a:pt x="601" y="854"/>
                </a:lnTo>
                <a:lnTo>
                  <a:pt x="605" y="854"/>
                </a:lnTo>
                <a:lnTo>
                  <a:pt x="605" y="852"/>
                </a:lnTo>
                <a:lnTo>
                  <a:pt x="605" y="850"/>
                </a:lnTo>
                <a:lnTo>
                  <a:pt x="603" y="848"/>
                </a:lnTo>
                <a:lnTo>
                  <a:pt x="599" y="846"/>
                </a:lnTo>
                <a:lnTo>
                  <a:pt x="597" y="843"/>
                </a:lnTo>
                <a:lnTo>
                  <a:pt x="594" y="842"/>
                </a:lnTo>
                <a:lnTo>
                  <a:pt x="593" y="842"/>
                </a:lnTo>
                <a:lnTo>
                  <a:pt x="585" y="838"/>
                </a:lnTo>
                <a:lnTo>
                  <a:pt x="574" y="836"/>
                </a:lnTo>
                <a:lnTo>
                  <a:pt x="567" y="837"/>
                </a:lnTo>
                <a:lnTo>
                  <a:pt x="564" y="839"/>
                </a:lnTo>
                <a:lnTo>
                  <a:pt x="565" y="839"/>
                </a:lnTo>
                <a:lnTo>
                  <a:pt x="563" y="840"/>
                </a:lnTo>
                <a:lnTo>
                  <a:pt x="564" y="842"/>
                </a:lnTo>
                <a:lnTo>
                  <a:pt x="550" y="838"/>
                </a:lnTo>
                <a:lnTo>
                  <a:pt x="550" y="836"/>
                </a:lnTo>
                <a:lnTo>
                  <a:pt x="551" y="836"/>
                </a:lnTo>
                <a:lnTo>
                  <a:pt x="552" y="834"/>
                </a:lnTo>
                <a:lnTo>
                  <a:pt x="552" y="833"/>
                </a:lnTo>
                <a:lnTo>
                  <a:pt x="550" y="832"/>
                </a:lnTo>
                <a:lnTo>
                  <a:pt x="549" y="830"/>
                </a:lnTo>
                <a:lnTo>
                  <a:pt x="549" y="828"/>
                </a:lnTo>
                <a:lnTo>
                  <a:pt x="546" y="826"/>
                </a:lnTo>
                <a:lnTo>
                  <a:pt x="541" y="826"/>
                </a:lnTo>
                <a:lnTo>
                  <a:pt x="538" y="827"/>
                </a:lnTo>
                <a:lnTo>
                  <a:pt x="538" y="830"/>
                </a:lnTo>
                <a:lnTo>
                  <a:pt x="537" y="830"/>
                </a:lnTo>
                <a:lnTo>
                  <a:pt x="535" y="827"/>
                </a:lnTo>
                <a:lnTo>
                  <a:pt x="535" y="828"/>
                </a:lnTo>
                <a:lnTo>
                  <a:pt x="535" y="831"/>
                </a:lnTo>
                <a:lnTo>
                  <a:pt x="535" y="830"/>
                </a:lnTo>
                <a:lnTo>
                  <a:pt x="532" y="830"/>
                </a:lnTo>
                <a:lnTo>
                  <a:pt x="532" y="828"/>
                </a:lnTo>
                <a:lnTo>
                  <a:pt x="529" y="830"/>
                </a:lnTo>
                <a:lnTo>
                  <a:pt x="529" y="828"/>
                </a:lnTo>
                <a:lnTo>
                  <a:pt x="531" y="827"/>
                </a:lnTo>
                <a:lnTo>
                  <a:pt x="529" y="825"/>
                </a:lnTo>
                <a:lnTo>
                  <a:pt x="528" y="825"/>
                </a:lnTo>
                <a:lnTo>
                  <a:pt x="527" y="826"/>
                </a:lnTo>
                <a:lnTo>
                  <a:pt x="528" y="824"/>
                </a:lnTo>
                <a:lnTo>
                  <a:pt x="527" y="822"/>
                </a:lnTo>
                <a:lnTo>
                  <a:pt x="526" y="822"/>
                </a:lnTo>
                <a:lnTo>
                  <a:pt x="525" y="821"/>
                </a:lnTo>
                <a:lnTo>
                  <a:pt x="523" y="820"/>
                </a:lnTo>
                <a:lnTo>
                  <a:pt x="520" y="819"/>
                </a:lnTo>
                <a:lnTo>
                  <a:pt x="517" y="814"/>
                </a:lnTo>
                <a:lnTo>
                  <a:pt x="516" y="813"/>
                </a:lnTo>
                <a:lnTo>
                  <a:pt x="514" y="809"/>
                </a:lnTo>
                <a:lnTo>
                  <a:pt x="511" y="809"/>
                </a:lnTo>
                <a:lnTo>
                  <a:pt x="510" y="808"/>
                </a:lnTo>
                <a:lnTo>
                  <a:pt x="510" y="807"/>
                </a:lnTo>
                <a:lnTo>
                  <a:pt x="509" y="808"/>
                </a:lnTo>
                <a:lnTo>
                  <a:pt x="508" y="807"/>
                </a:lnTo>
                <a:lnTo>
                  <a:pt x="509" y="807"/>
                </a:lnTo>
                <a:lnTo>
                  <a:pt x="505" y="802"/>
                </a:lnTo>
                <a:lnTo>
                  <a:pt x="505" y="801"/>
                </a:lnTo>
                <a:lnTo>
                  <a:pt x="504" y="798"/>
                </a:lnTo>
                <a:lnTo>
                  <a:pt x="504" y="797"/>
                </a:lnTo>
                <a:lnTo>
                  <a:pt x="504" y="796"/>
                </a:lnTo>
                <a:lnTo>
                  <a:pt x="503" y="796"/>
                </a:lnTo>
                <a:lnTo>
                  <a:pt x="503" y="795"/>
                </a:lnTo>
                <a:lnTo>
                  <a:pt x="502" y="795"/>
                </a:lnTo>
                <a:lnTo>
                  <a:pt x="502" y="794"/>
                </a:lnTo>
                <a:lnTo>
                  <a:pt x="501" y="792"/>
                </a:lnTo>
                <a:lnTo>
                  <a:pt x="501" y="790"/>
                </a:lnTo>
                <a:lnTo>
                  <a:pt x="498" y="790"/>
                </a:lnTo>
                <a:lnTo>
                  <a:pt x="498" y="789"/>
                </a:lnTo>
                <a:lnTo>
                  <a:pt x="498" y="784"/>
                </a:lnTo>
                <a:lnTo>
                  <a:pt x="496" y="780"/>
                </a:lnTo>
                <a:lnTo>
                  <a:pt x="492" y="779"/>
                </a:lnTo>
                <a:lnTo>
                  <a:pt x="492" y="777"/>
                </a:lnTo>
                <a:lnTo>
                  <a:pt x="492" y="774"/>
                </a:lnTo>
                <a:lnTo>
                  <a:pt x="491" y="773"/>
                </a:lnTo>
                <a:lnTo>
                  <a:pt x="489" y="768"/>
                </a:lnTo>
                <a:lnTo>
                  <a:pt x="487" y="768"/>
                </a:lnTo>
                <a:lnTo>
                  <a:pt x="486" y="766"/>
                </a:lnTo>
                <a:lnTo>
                  <a:pt x="485" y="765"/>
                </a:lnTo>
                <a:lnTo>
                  <a:pt x="483" y="764"/>
                </a:lnTo>
                <a:lnTo>
                  <a:pt x="481" y="761"/>
                </a:lnTo>
                <a:lnTo>
                  <a:pt x="481" y="756"/>
                </a:lnTo>
                <a:lnTo>
                  <a:pt x="481" y="754"/>
                </a:lnTo>
                <a:lnTo>
                  <a:pt x="481" y="753"/>
                </a:lnTo>
                <a:lnTo>
                  <a:pt x="477" y="749"/>
                </a:lnTo>
                <a:lnTo>
                  <a:pt x="472" y="746"/>
                </a:lnTo>
                <a:lnTo>
                  <a:pt x="466" y="744"/>
                </a:lnTo>
                <a:lnTo>
                  <a:pt x="455" y="737"/>
                </a:lnTo>
                <a:lnTo>
                  <a:pt x="447" y="735"/>
                </a:lnTo>
                <a:lnTo>
                  <a:pt x="445" y="735"/>
                </a:lnTo>
                <a:lnTo>
                  <a:pt x="445" y="731"/>
                </a:lnTo>
                <a:lnTo>
                  <a:pt x="447" y="731"/>
                </a:lnTo>
                <a:lnTo>
                  <a:pt x="444" y="725"/>
                </a:lnTo>
                <a:lnTo>
                  <a:pt x="442" y="723"/>
                </a:lnTo>
                <a:lnTo>
                  <a:pt x="441" y="716"/>
                </a:lnTo>
                <a:lnTo>
                  <a:pt x="439" y="713"/>
                </a:lnTo>
                <a:lnTo>
                  <a:pt x="439" y="711"/>
                </a:lnTo>
                <a:lnTo>
                  <a:pt x="436" y="706"/>
                </a:lnTo>
                <a:lnTo>
                  <a:pt x="429" y="700"/>
                </a:lnTo>
                <a:lnTo>
                  <a:pt x="424" y="694"/>
                </a:lnTo>
                <a:lnTo>
                  <a:pt x="423" y="692"/>
                </a:lnTo>
                <a:lnTo>
                  <a:pt x="420" y="690"/>
                </a:lnTo>
                <a:lnTo>
                  <a:pt x="419" y="688"/>
                </a:lnTo>
                <a:lnTo>
                  <a:pt x="418" y="687"/>
                </a:lnTo>
                <a:lnTo>
                  <a:pt x="417" y="683"/>
                </a:lnTo>
                <a:lnTo>
                  <a:pt x="414" y="681"/>
                </a:lnTo>
                <a:lnTo>
                  <a:pt x="415" y="680"/>
                </a:lnTo>
                <a:lnTo>
                  <a:pt x="413" y="668"/>
                </a:lnTo>
                <a:lnTo>
                  <a:pt x="403" y="662"/>
                </a:lnTo>
                <a:lnTo>
                  <a:pt x="401" y="658"/>
                </a:lnTo>
                <a:lnTo>
                  <a:pt x="401" y="657"/>
                </a:lnTo>
                <a:lnTo>
                  <a:pt x="396" y="651"/>
                </a:lnTo>
                <a:lnTo>
                  <a:pt x="395" y="647"/>
                </a:lnTo>
                <a:lnTo>
                  <a:pt x="393" y="645"/>
                </a:lnTo>
                <a:lnTo>
                  <a:pt x="385" y="644"/>
                </a:lnTo>
                <a:lnTo>
                  <a:pt x="384" y="641"/>
                </a:lnTo>
                <a:lnTo>
                  <a:pt x="387" y="640"/>
                </a:lnTo>
                <a:lnTo>
                  <a:pt x="388" y="638"/>
                </a:lnTo>
                <a:lnTo>
                  <a:pt x="385" y="633"/>
                </a:lnTo>
                <a:lnTo>
                  <a:pt x="385" y="624"/>
                </a:lnTo>
                <a:lnTo>
                  <a:pt x="383" y="624"/>
                </a:lnTo>
                <a:lnTo>
                  <a:pt x="387" y="621"/>
                </a:lnTo>
                <a:lnTo>
                  <a:pt x="387" y="618"/>
                </a:lnTo>
                <a:lnTo>
                  <a:pt x="384" y="611"/>
                </a:lnTo>
                <a:lnTo>
                  <a:pt x="383" y="610"/>
                </a:lnTo>
                <a:lnTo>
                  <a:pt x="383" y="609"/>
                </a:lnTo>
                <a:lnTo>
                  <a:pt x="382" y="606"/>
                </a:lnTo>
                <a:lnTo>
                  <a:pt x="379" y="606"/>
                </a:lnTo>
                <a:lnTo>
                  <a:pt x="383" y="596"/>
                </a:lnTo>
                <a:lnTo>
                  <a:pt x="382" y="590"/>
                </a:lnTo>
                <a:lnTo>
                  <a:pt x="379" y="585"/>
                </a:lnTo>
                <a:lnTo>
                  <a:pt x="376" y="581"/>
                </a:lnTo>
                <a:lnTo>
                  <a:pt x="371" y="580"/>
                </a:lnTo>
                <a:lnTo>
                  <a:pt x="366" y="581"/>
                </a:lnTo>
                <a:lnTo>
                  <a:pt x="364" y="586"/>
                </a:lnTo>
                <a:lnTo>
                  <a:pt x="361" y="581"/>
                </a:lnTo>
                <a:lnTo>
                  <a:pt x="355" y="578"/>
                </a:lnTo>
                <a:lnTo>
                  <a:pt x="354" y="576"/>
                </a:lnTo>
                <a:lnTo>
                  <a:pt x="353" y="570"/>
                </a:lnTo>
                <a:lnTo>
                  <a:pt x="360" y="557"/>
                </a:lnTo>
                <a:lnTo>
                  <a:pt x="360" y="551"/>
                </a:lnTo>
                <a:lnTo>
                  <a:pt x="359" y="550"/>
                </a:lnTo>
                <a:lnTo>
                  <a:pt x="358" y="550"/>
                </a:lnTo>
                <a:lnTo>
                  <a:pt x="353" y="546"/>
                </a:lnTo>
                <a:lnTo>
                  <a:pt x="353" y="540"/>
                </a:lnTo>
                <a:lnTo>
                  <a:pt x="349" y="536"/>
                </a:lnTo>
                <a:lnTo>
                  <a:pt x="347" y="534"/>
                </a:lnTo>
                <a:lnTo>
                  <a:pt x="345" y="530"/>
                </a:lnTo>
                <a:lnTo>
                  <a:pt x="343" y="528"/>
                </a:lnTo>
                <a:lnTo>
                  <a:pt x="339" y="518"/>
                </a:lnTo>
                <a:lnTo>
                  <a:pt x="337" y="515"/>
                </a:lnTo>
                <a:lnTo>
                  <a:pt x="335" y="514"/>
                </a:lnTo>
                <a:lnTo>
                  <a:pt x="330" y="498"/>
                </a:lnTo>
                <a:lnTo>
                  <a:pt x="325" y="490"/>
                </a:lnTo>
                <a:lnTo>
                  <a:pt x="324" y="482"/>
                </a:lnTo>
                <a:lnTo>
                  <a:pt x="322" y="478"/>
                </a:lnTo>
                <a:lnTo>
                  <a:pt x="321" y="478"/>
                </a:lnTo>
                <a:lnTo>
                  <a:pt x="318" y="477"/>
                </a:lnTo>
                <a:lnTo>
                  <a:pt x="315" y="478"/>
                </a:lnTo>
                <a:lnTo>
                  <a:pt x="312" y="476"/>
                </a:lnTo>
                <a:lnTo>
                  <a:pt x="315" y="455"/>
                </a:lnTo>
                <a:lnTo>
                  <a:pt x="312" y="450"/>
                </a:lnTo>
                <a:lnTo>
                  <a:pt x="315" y="434"/>
                </a:lnTo>
                <a:lnTo>
                  <a:pt x="312" y="423"/>
                </a:lnTo>
                <a:lnTo>
                  <a:pt x="309" y="417"/>
                </a:lnTo>
                <a:lnTo>
                  <a:pt x="304" y="414"/>
                </a:lnTo>
                <a:lnTo>
                  <a:pt x="303" y="414"/>
                </a:lnTo>
                <a:lnTo>
                  <a:pt x="301" y="416"/>
                </a:lnTo>
                <a:lnTo>
                  <a:pt x="300" y="414"/>
                </a:lnTo>
                <a:lnTo>
                  <a:pt x="304" y="405"/>
                </a:lnTo>
                <a:lnTo>
                  <a:pt x="304" y="394"/>
                </a:lnTo>
                <a:lnTo>
                  <a:pt x="298" y="382"/>
                </a:lnTo>
                <a:lnTo>
                  <a:pt x="287" y="368"/>
                </a:lnTo>
                <a:lnTo>
                  <a:pt x="286" y="368"/>
                </a:lnTo>
                <a:lnTo>
                  <a:pt x="275" y="346"/>
                </a:lnTo>
                <a:lnTo>
                  <a:pt x="273" y="338"/>
                </a:lnTo>
                <a:lnTo>
                  <a:pt x="271" y="328"/>
                </a:lnTo>
                <a:lnTo>
                  <a:pt x="269" y="318"/>
                </a:lnTo>
                <a:lnTo>
                  <a:pt x="271" y="316"/>
                </a:lnTo>
                <a:lnTo>
                  <a:pt x="274" y="308"/>
                </a:lnTo>
                <a:lnTo>
                  <a:pt x="276" y="294"/>
                </a:lnTo>
                <a:lnTo>
                  <a:pt x="276" y="293"/>
                </a:lnTo>
                <a:lnTo>
                  <a:pt x="276" y="287"/>
                </a:lnTo>
                <a:lnTo>
                  <a:pt x="274" y="279"/>
                </a:lnTo>
                <a:lnTo>
                  <a:pt x="274" y="276"/>
                </a:lnTo>
                <a:lnTo>
                  <a:pt x="275" y="278"/>
                </a:lnTo>
                <a:lnTo>
                  <a:pt x="285" y="276"/>
                </a:lnTo>
                <a:lnTo>
                  <a:pt x="286" y="275"/>
                </a:lnTo>
                <a:lnTo>
                  <a:pt x="286" y="270"/>
                </a:lnTo>
                <a:lnTo>
                  <a:pt x="286" y="269"/>
                </a:lnTo>
                <a:lnTo>
                  <a:pt x="287" y="264"/>
                </a:lnTo>
                <a:lnTo>
                  <a:pt x="287" y="263"/>
                </a:lnTo>
                <a:lnTo>
                  <a:pt x="285" y="260"/>
                </a:lnTo>
                <a:lnTo>
                  <a:pt x="283" y="260"/>
                </a:lnTo>
                <a:lnTo>
                  <a:pt x="283" y="257"/>
                </a:lnTo>
                <a:lnTo>
                  <a:pt x="282" y="257"/>
                </a:lnTo>
                <a:lnTo>
                  <a:pt x="277" y="256"/>
                </a:lnTo>
                <a:lnTo>
                  <a:pt x="276" y="256"/>
                </a:lnTo>
                <a:lnTo>
                  <a:pt x="265" y="249"/>
                </a:lnTo>
                <a:lnTo>
                  <a:pt x="264" y="246"/>
                </a:lnTo>
                <a:lnTo>
                  <a:pt x="264" y="245"/>
                </a:lnTo>
                <a:lnTo>
                  <a:pt x="261" y="246"/>
                </a:lnTo>
                <a:lnTo>
                  <a:pt x="253" y="244"/>
                </a:lnTo>
                <a:lnTo>
                  <a:pt x="240" y="239"/>
                </a:lnTo>
                <a:lnTo>
                  <a:pt x="232" y="237"/>
                </a:lnTo>
                <a:lnTo>
                  <a:pt x="231" y="236"/>
                </a:lnTo>
                <a:lnTo>
                  <a:pt x="231" y="237"/>
                </a:lnTo>
                <a:lnTo>
                  <a:pt x="216" y="232"/>
                </a:lnTo>
                <a:lnTo>
                  <a:pt x="215" y="231"/>
                </a:lnTo>
                <a:lnTo>
                  <a:pt x="213" y="227"/>
                </a:lnTo>
                <a:lnTo>
                  <a:pt x="205" y="226"/>
                </a:lnTo>
                <a:lnTo>
                  <a:pt x="203" y="224"/>
                </a:lnTo>
                <a:lnTo>
                  <a:pt x="203" y="222"/>
                </a:lnTo>
                <a:lnTo>
                  <a:pt x="207" y="216"/>
                </a:lnTo>
                <a:lnTo>
                  <a:pt x="207" y="215"/>
                </a:lnTo>
                <a:lnTo>
                  <a:pt x="205" y="209"/>
                </a:lnTo>
                <a:lnTo>
                  <a:pt x="205" y="206"/>
                </a:lnTo>
                <a:lnTo>
                  <a:pt x="204" y="198"/>
                </a:lnTo>
                <a:lnTo>
                  <a:pt x="201" y="195"/>
                </a:lnTo>
                <a:lnTo>
                  <a:pt x="198" y="194"/>
                </a:lnTo>
                <a:lnTo>
                  <a:pt x="187" y="188"/>
                </a:lnTo>
                <a:lnTo>
                  <a:pt x="186" y="186"/>
                </a:lnTo>
                <a:lnTo>
                  <a:pt x="184" y="185"/>
                </a:lnTo>
                <a:lnTo>
                  <a:pt x="181" y="184"/>
                </a:lnTo>
                <a:lnTo>
                  <a:pt x="178" y="182"/>
                </a:lnTo>
                <a:lnTo>
                  <a:pt x="174" y="180"/>
                </a:lnTo>
                <a:lnTo>
                  <a:pt x="173" y="180"/>
                </a:lnTo>
                <a:lnTo>
                  <a:pt x="171" y="179"/>
                </a:lnTo>
                <a:lnTo>
                  <a:pt x="168" y="177"/>
                </a:lnTo>
                <a:lnTo>
                  <a:pt x="167" y="177"/>
                </a:lnTo>
                <a:lnTo>
                  <a:pt x="165" y="177"/>
                </a:lnTo>
                <a:lnTo>
                  <a:pt x="160" y="178"/>
                </a:lnTo>
                <a:lnTo>
                  <a:pt x="159" y="179"/>
                </a:lnTo>
                <a:lnTo>
                  <a:pt x="157" y="180"/>
                </a:lnTo>
                <a:lnTo>
                  <a:pt x="155" y="180"/>
                </a:lnTo>
                <a:lnTo>
                  <a:pt x="150" y="178"/>
                </a:lnTo>
                <a:lnTo>
                  <a:pt x="141" y="183"/>
                </a:lnTo>
                <a:lnTo>
                  <a:pt x="139" y="189"/>
                </a:lnTo>
                <a:lnTo>
                  <a:pt x="135" y="192"/>
                </a:lnTo>
                <a:lnTo>
                  <a:pt x="127" y="190"/>
                </a:lnTo>
                <a:lnTo>
                  <a:pt x="123" y="186"/>
                </a:lnTo>
                <a:lnTo>
                  <a:pt x="118" y="183"/>
                </a:lnTo>
                <a:lnTo>
                  <a:pt x="113" y="180"/>
                </a:lnTo>
                <a:lnTo>
                  <a:pt x="111" y="178"/>
                </a:lnTo>
                <a:lnTo>
                  <a:pt x="107" y="174"/>
                </a:lnTo>
                <a:lnTo>
                  <a:pt x="107" y="173"/>
                </a:lnTo>
                <a:lnTo>
                  <a:pt x="102" y="168"/>
                </a:lnTo>
                <a:lnTo>
                  <a:pt x="93" y="162"/>
                </a:lnTo>
                <a:lnTo>
                  <a:pt x="90" y="161"/>
                </a:lnTo>
                <a:lnTo>
                  <a:pt x="89" y="159"/>
                </a:lnTo>
                <a:lnTo>
                  <a:pt x="84" y="156"/>
                </a:lnTo>
                <a:lnTo>
                  <a:pt x="83" y="154"/>
                </a:lnTo>
                <a:lnTo>
                  <a:pt x="82" y="153"/>
                </a:lnTo>
                <a:lnTo>
                  <a:pt x="81" y="152"/>
                </a:lnTo>
                <a:lnTo>
                  <a:pt x="78" y="148"/>
                </a:lnTo>
                <a:lnTo>
                  <a:pt x="77" y="147"/>
                </a:lnTo>
                <a:lnTo>
                  <a:pt x="73" y="143"/>
                </a:lnTo>
                <a:lnTo>
                  <a:pt x="70" y="141"/>
                </a:lnTo>
                <a:lnTo>
                  <a:pt x="64" y="140"/>
                </a:lnTo>
                <a:lnTo>
                  <a:pt x="59" y="140"/>
                </a:lnTo>
                <a:lnTo>
                  <a:pt x="57" y="138"/>
                </a:lnTo>
                <a:lnTo>
                  <a:pt x="52" y="134"/>
                </a:lnTo>
                <a:lnTo>
                  <a:pt x="48" y="129"/>
                </a:lnTo>
                <a:lnTo>
                  <a:pt x="46" y="128"/>
                </a:lnTo>
                <a:lnTo>
                  <a:pt x="43" y="128"/>
                </a:lnTo>
                <a:lnTo>
                  <a:pt x="40" y="126"/>
                </a:lnTo>
                <a:lnTo>
                  <a:pt x="39" y="131"/>
                </a:lnTo>
                <a:lnTo>
                  <a:pt x="39" y="134"/>
                </a:lnTo>
                <a:lnTo>
                  <a:pt x="39" y="136"/>
                </a:lnTo>
                <a:lnTo>
                  <a:pt x="30" y="134"/>
                </a:lnTo>
                <a:lnTo>
                  <a:pt x="27" y="128"/>
                </a:lnTo>
                <a:lnTo>
                  <a:pt x="13" y="112"/>
                </a:lnTo>
                <a:lnTo>
                  <a:pt x="7" y="108"/>
                </a:lnTo>
                <a:lnTo>
                  <a:pt x="0" y="98"/>
                </a:lnTo>
                <a:lnTo>
                  <a:pt x="6" y="98"/>
                </a:lnTo>
                <a:lnTo>
                  <a:pt x="7" y="92"/>
                </a:lnTo>
                <a:lnTo>
                  <a:pt x="7" y="62"/>
                </a:lnTo>
                <a:lnTo>
                  <a:pt x="12" y="58"/>
                </a:lnTo>
                <a:lnTo>
                  <a:pt x="16" y="60"/>
                </a:lnTo>
                <a:lnTo>
                  <a:pt x="18" y="41"/>
                </a:lnTo>
                <a:lnTo>
                  <a:pt x="33" y="20"/>
                </a:lnTo>
                <a:lnTo>
                  <a:pt x="53" y="0"/>
                </a:lnTo>
                <a:lnTo>
                  <a:pt x="71" y="23"/>
                </a:lnTo>
                <a:lnTo>
                  <a:pt x="257" y="111"/>
                </a:lnTo>
                <a:lnTo>
                  <a:pt x="515" y="228"/>
                </a:lnTo>
                <a:lnTo>
                  <a:pt x="534" y="237"/>
                </a:lnTo>
                <a:lnTo>
                  <a:pt x="539" y="239"/>
                </a:lnTo>
                <a:lnTo>
                  <a:pt x="575" y="256"/>
                </a:lnTo>
                <a:lnTo>
                  <a:pt x="665" y="262"/>
                </a:lnTo>
                <a:lnTo>
                  <a:pt x="870" y="275"/>
                </a:lnTo>
                <a:lnTo>
                  <a:pt x="897" y="2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Text Box 103"/>
          <p:cNvSpPr txBox="1">
            <a:spLocks noChangeArrowheads="1"/>
          </p:cNvSpPr>
          <p:nvPr/>
        </p:nvSpPr>
        <p:spPr bwMode="auto">
          <a:xfrm>
            <a:off x="6383948" y="4044576"/>
            <a:ext cx="454426" cy="52947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  <a:effectLst/>
          <a:extLst/>
        </p:spPr>
        <p:txBody>
          <a:bodyPr vert="horz" wrap="square" lIns="36573" tIns="36573" rIns="36573" bIns="36573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42" name="Text Box 106"/>
          <p:cNvSpPr txBox="1">
            <a:spLocks noChangeArrowheads="1"/>
          </p:cNvSpPr>
          <p:nvPr/>
        </p:nvSpPr>
        <p:spPr bwMode="auto">
          <a:xfrm>
            <a:off x="7183574" y="5989952"/>
            <a:ext cx="557973" cy="68416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  <a:effectLst/>
          <a:extLst/>
        </p:spPr>
        <p:txBody>
          <a:bodyPr vert="horz" wrap="square" lIns="36573" tIns="36573" rIns="36573" bIns="36573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3" name="AutoShape 135"/>
          <p:cNvCxnSpPr>
            <a:cxnSpLocks noChangeShapeType="1"/>
          </p:cNvCxnSpPr>
          <p:nvPr/>
        </p:nvCxnSpPr>
        <p:spPr bwMode="auto">
          <a:xfrm>
            <a:off x="9565771" y="8221187"/>
            <a:ext cx="31833" cy="1"/>
          </a:xfrm>
          <a:prstGeom prst="straightConnector1">
            <a:avLst/>
          </a:prstGeom>
          <a:solidFill>
            <a:schemeClr val="bg1">
              <a:lumMod val="95000"/>
            </a:schemeClr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44" name="Freeform 93"/>
          <p:cNvSpPr>
            <a:spLocks noChangeAspect="1"/>
          </p:cNvSpPr>
          <p:nvPr/>
        </p:nvSpPr>
        <p:spPr bwMode="auto">
          <a:xfrm>
            <a:off x="5457611" y="2748657"/>
            <a:ext cx="2656758" cy="3126551"/>
          </a:xfrm>
          <a:custGeom>
            <a:avLst/>
            <a:gdLst>
              <a:gd name="T0" fmla="*/ 171 w 896"/>
              <a:gd name="T1" fmla="*/ 0 h 1056"/>
              <a:gd name="T2" fmla="*/ 60 w 896"/>
              <a:gd name="T3" fmla="*/ 87 h 1056"/>
              <a:gd name="T4" fmla="*/ 83 w 896"/>
              <a:gd name="T5" fmla="*/ 188 h 1056"/>
              <a:gd name="T6" fmla="*/ 91 w 896"/>
              <a:gd name="T7" fmla="*/ 398 h 1056"/>
              <a:gd name="T8" fmla="*/ 84 w 896"/>
              <a:gd name="T9" fmla="*/ 457 h 1056"/>
              <a:gd name="T10" fmla="*/ 81 w 896"/>
              <a:gd name="T11" fmla="*/ 524 h 1056"/>
              <a:gd name="T12" fmla="*/ 86 w 896"/>
              <a:gd name="T13" fmla="*/ 567 h 1056"/>
              <a:gd name="T14" fmla="*/ 74 w 896"/>
              <a:gd name="T15" fmla="*/ 595 h 1056"/>
              <a:gd name="T16" fmla="*/ 30 w 896"/>
              <a:gd name="T17" fmla="*/ 584 h 1056"/>
              <a:gd name="T18" fmla="*/ 14 w 896"/>
              <a:gd name="T19" fmla="*/ 579 h 1056"/>
              <a:gd name="T20" fmla="*/ 2 w 896"/>
              <a:gd name="T21" fmla="*/ 588 h 1056"/>
              <a:gd name="T22" fmla="*/ 0 w 896"/>
              <a:gd name="T23" fmla="*/ 606 h 1056"/>
              <a:gd name="T24" fmla="*/ 12 w 896"/>
              <a:gd name="T25" fmla="*/ 631 h 1056"/>
              <a:gd name="T26" fmla="*/ 27 w 896"/>
              <a:gd name="T27" fmla="*/ 645 h 1056"/>
              <a:gd name="T28" fmla="*/ 51 w 896"/>
              <a:gd name="T29" fmla="*/ 697 h 1056"/>
              <a:gd name="T30" fmla="*/ 68 w 896"/>
              <a:gd name="T31" fmla="*/ 727 h 1056"/>
              <a:gd name="T32" fmla="*/ 59 w 896"/>
              <a:gd name="T33" fmla="*/ 761 h 1056"/>
              <a:gd name="T34" fmla="*/ 65 w 896"/>
              <a:gd name="T35" fmla="*/ 788 h 1056"/>
              <a:gd name="T36" fmla="*/ 98 w 896"/>
              <a:gd name="T37" fmla="*/ 793 h 1056"/>
              <a:gd name="T38" fmla="*/ 111 w 896"/>
              <a:gd name="T39" fmla="*/ 794 h 1056"/>
              <a:gd name="T40" fmla="*/ 141 w 896"/>
              <a:gd name="T41" fmla="*/ 811 h 1056"/>
              <a:gd name="T42" fmla="*/ 155 w 896"/>
              <a:gd name="T43" fmla="*/ 845 h 1056"/>
              <a:gd name="T44" fmla="*/ 173 w 896"/>
              <a:gd name="T45" fmla="*/ 911 h 1056"/>
              <a:gd name="T46" fmla="*/ 181 w 896"/>
              <a:gd name="T47" fmla="*/ 953 h 1056"/>
              <a:gd name="T48" fmla="*/ 194 w 896"/>
              <a:gd name="T49" fmla="*/ 960 h 1056"/>
              <a:gd name="T50" fmla="*/ 233 w 896"/>
              <a:gd name="T51" fmla="*/ 966 h 1056"/>
              <a:gd name="T52" fmla="*/ 245 w 896"/>
              <a:gd name="T53" fmla="*/ 997 h 1056"/>
              <a:gd name="T54" fmla="*/ 272 w 896"/>
              <a:gd name="T55" fmla="*/ 1026 h 1056"/>
              <a:gd name="T56" fmla="*/ 306 w 896"/>
              <a:gd name="T57" fmla="*/ 1055 h 1056"/>
              <a:gd name="T58" fmla="*/ 331 w 896"/>
              <a:gd name="T59" fmla="*/ 1056 h 1056"/>
              <a:gd name="T60" fmla="*/ 368 w 896"/>
              <a:gd name="T61" fmla="*/ 996 h 1056"/>
              <a:gd name="T62" fmla="*/ 385 w 896"/>
              <a:gd name="T63" fmla="*/ 974 h 1056"/>
              <a:gd name="T64" fmla="*/ 380 w 896"/>
              <a:gd name="T65" fmla="*/ 941 h 1056"/>
              <a:gd name="T66" fmla="*/ 396 w 896"/>
              <a:gd name="T67" fmla="*/ 937 h 1056"/>
              <a:gd name="T68" fmla="*/ 420 w 896"/>
              <a:gd name="T69" fmla="*/ 923 h 1056"/>
              <a:gd name="T70" fmla="*/ 434 w 896"/>
              <a:gd name="T71" fmla="*/ 876 h 1056"/>
              <a:gd name="T72" fmla="*/ 449 w 896"/>
              <a:gd name="T73" fmla="*/ 870 h 1056"/>
              <a:gd name="T74" fmla="*/ 462 w 896"/>
              <a:gd name="T75" fmla="*/ 869 h 1056"/>
              <a:gd name="T76" fmla="*/ 498 w 896"/>
              <a:gd name="T77" fmla="*/ 897 h 1056"/>
              <a:gd name="T78" fmla="*/ 539 w 896"/>
              <a:gd name="T79" fmla="*/ 927 h 1056"/>
              <a:gd name="T80" fmla="*/ 569 w 896"/>
              <a:gd name="T81" fmla="*/ 937 h 1056"/>
              <a:gd name="T82" fmla="*/ 589 w 896"/>
              <a:gd name="T83" fmla="*/ 929 h 1056"/>
              <a:gd name="T84" fmla="*/ 624 w 896"/>
              <a:gd name="T85" fmla="*/ 931 h 1056"/>
              <a:gd name="T86" fmla="*/ 657 w 896"/>
              <a:gd name="T87" fmla="*/ 941 h 1056"/>
              <a:gd name="T88" fmla="*/ 702 w 896"/>
              <a:gd name="T89" fmla="*/ 929 h 1056"/>
              <a:gd name="T90" fmla="*/ 761 w 896"/>
              <a:gd name="T91" fmla="*/ 895 h 1056"/>
              <a:gd name="T92" fmla="*/ 811 w 896"/>
              <a:gd name="T93" fmla="*/ 885 h 1056"/>
              <a:gd name="T94" fmla="*/ 896 w 896"/>
              <a:gd name="T95" fmla="*/ 503 h 1056"/>
              <a:gd name="T96" fmla="*/ 809 w 896"/>
              <a:gd name="T97" fmla="*/ 459 h 1056"/>
              <a:gd name="T98" fmla="*/ 755 w 896"/>
              <a:gd name="T99" fmla="*/ 431 h 1056"/>
              <a:gd name="T100" fmla="*/ 673 w 896"/>
              <a:gd name="T101" fmla="*/ 323 h 1056"/>
              <a:gd name="T102" fmla="*/ 635 w 896"/>
              <a:gd name="T103" fmla="*/ 215 h 1056"/>
              <a:gd name="T104" fmla="*/ 542 w 896"/>
              <a:gd name="T105" fmla="*/ 133 h 1056"/>
              <a:gd name="T106" fmla="*/ 471 w 896"/>
              <a:gd name="T107" fmla="*/ 74 h 1056"/>
              <a:gd name="T108" fmla="*/ 420 w 896"/>
              <a:gd name="T109" fmla="*/ 17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896" h="1056">
                <a:moveTo>
                  <a:pt x="415" y="12"/>
                </a:moveTo>
                <a:lnTo>
                  <a:pt x="303" y="6"/>
                </a:lnTo>
                <a:lnTo>
                  <a:pt x="171" y="0"/>
                </a:lnTo>
                <a:lnTo>
                  <a:pt x="167" y="75"/>
                </a:lnTo>
                <a:lnTo>
                  <a:pt x="71" y="71"/>
                </a:lnTo>
                <a:lnTo>
                  <a:pt x="60" y="87"/>
                </a:lnTo>
                <a:lnTo>
                  <a:pt x="68" y="86"/>
                </a:lnTo>
                <a:lnTo>
                  <a:pt x="71" y="114"/>
                </a:lnTo>
                <a:lnTo>
                  <a:pt x="83" y="188"/>
                </a:lnTo>
                <a:lnTo>
                  <a:pt x="97" y="225"/>
                </a:lnTo>
                <a:lnTo>
                  <a:pt x="103" y="278"/>
                </a:lnTo>
                <a:lnTo>
                  <a:pt x="91" y="398"/>
                </a:lnTo>
                <a:lnTo>
                  <a:pt x="78" y="396"/>
                </a:lnTo>
                <a:lnTo>
                  <a:pt x="81" y="421"/>
                </a:lnTo>
                <a:lnTo>
                  <a:pt x="84" y="457"/>
                </a:lnTo>
                <a:lnTo>
                  <a:pt x="90" y="489"/>
                </a:lnTo>
                <a:lnTo>
                  <a:pt x="87" y="509"/>
                </a:lnTo>
                <a:lnTo>
                  <a:pt x="81" y="524"/>
                </a:lnTo>
                <a:lnTo>
                  <a:pt x="86" y="543"/>
                </a:lnTo>
                <a:lnTo>
                  <a:pt x="86" y="557"/>
                </a:lnTo>
                <a:lnTo>
                  <a:pt x="86" y="567"/>
                </a:lnTo>
                <a:lnTo>
                  <a:pt x="89" y="578"/>
                </a:lnTo>
                <a:lnTo>
                  <a:pt x="90" y="583"/>
                </a:lnTo>
                <a:lnTo>
                  <a:pt x="74" y="595"/>
                </a:lnTo>
                <a:lnTo>
                  <a:pt x="57" y="585"/>
                </a:lnTo>
                <a:lnTo>
                  <a:pt x="49" y="584"/>
                </a:lnTo>
                <a:lnTo>
                  <a:pt x="30" y="584"/>
                </a:lnTo>
                <a:lnTo>
                  <a:pt x="24" y="584"/>
                </a:lnTo>
                <a:lnTo>
                  <a:pt x="19" y="581"/>
                </a:lnTo>
                <a:lnTo>
                  <a:pt x="14" y="579"/>
                </a:lnTo>
                <a:lnTo>
                  <a:pt x="12" y="581"/>
                </a:lnTo>
                <a:lnTo>
                  <a:pt x="11" y="583"/>
                </a:lnTo>
                <a:lnTo>
                  <a:pt x="2" y="588"/>
                </a:lnTo>
                <a:lnTo>
                  <a:pt x="0" y="593"/>
                </a:lnTo>
                <a:lnTo>
                  <a:pt x="0" y="597"/>
                </a:lnTo>
                <a:lnTo>
                  <a:pt x="0" y="606"/>
                </a:lnTo>
                <a:lnTo>
                  <a:pt x="7" y="621"/>
                </a:lnTo>
                <a:lnTo>
                  <a:pt x="11" y="627"/>
                </a:lnTo>
                <a:lnTo>
                  <a:pt x="12" y="631"/>
                </a:lnTo>
                <a:lnTo>
                  <a:pt x="18" y="633"/>
                </a:lnTo>
                <a:lnTo>
                  <a:pt x="21" y="636"/>
                </a:lnTo>
                <a:lnTo>
                  <a:pt x="27" y="645"/>
                </a:lnTo>
                <a:lnTo>
                  <a:pt x="36" y="669"/>
                </a:lnTo>
                <a:lnTo>
                  <a:pt x="53" y="689"/>
                </a:lnTo>
                <a:lnTo>
                  <a:pt x="51" y="697"/>
                </a:lnTo>
                <a:lnTo>
                  <a:pt x="54" y="703"/>
                </a:lnTo>
                <a:lnTo>
                  <a:pt x="65" y="711"/>
                </a:lnTo>
                <a:lnTo>
                  <a:pt x="68" y="727"/>
                </a:lnTo>
                <a:lnTo>
                  <a:pt x="75" y="745"/>
                </a:lnTo>
                <a:lnTo>
                  <a:pt x="66" y="755"/>
                </a:lnTo>
                <a:lnTo>
                  <a:pt x="59" y="761"/>
                </a:lnTo>
                <a:lnTo>
                  <a:pt x="57" y="767"/>
                </a:lnTo>
                <a:lnTo>
                  <a:pt x="59" y="779"/>
                </a:lnTo>
                <a:lnTo>
                  <a:pt x="65" y="788"/>
                </a:lnTo>
                <a:lnTo>
                  <a:pt x="74" y="794"/>
                </a:lnTo>
                <a:lnTo>
                  <a:pt x="83" y="804"/>
                </a:lnTo>
                <a:lnTo>
                  <a:pt x="98" y="793"/>
                </a:lnTo>
                <a:lnTo>
                  <a:pt x="103" y="795"/>
                </a:lnTo>
                <a:lnTo>
                  <a:pt x="107" y="795"/>
                </a:lnTo>
                <a:lnTo>
                  <a:pt x="111" y="794"/>
                </a:lnTo>
                <a:lnTo>
                  <a:pt x="117" y="797"/>
                </a:lnTo>
                <a:lnTo>
                  <a:pt x="128" y="805"/>
                </a:lnTo>
                <a:lnTo>
                  <a:pt x="141" y="811"/>
                </a:lnTo>
                <a:lnTo>
                  <a:pt x="147" y="823"/>
                </a:lnTo>
                <a:lnTo>
                  <a:pt x="149" y="833"/>
                </a:lnTo>
                <a:lnTo>
                  <a:pt x="155" y="845"/>
                </a:lnTo>
                <a:lnTo>
                  <a:pt x="158" y="865"/>
                </a:lnTo>
                <a:lnTo>
                  <a:pt x="165" y="882"/>
                </a:lnTo>
                <a:lnTo>
                  <a:pt x="173" y="911"/>
                </a:lnTo>
                <a:lnTo>
                  <a:pt x="171" y="925"/>
                </a:lnTo>
                <a:lnTo>
                  <a:pt x="175" y="948"/>
                </a:lnTo>
                <a:lnTo>
                  <a:pt x="181" y="953"/>
                </a:lnTo>
                <a:lnTo>
                  <a:pt x="182" y="955"/>
                </a:lnTo>
                <a:lnTo>
                  <a:pt x="188" y="960"/>
                </a:lnTo>
                <a:lnTo>
                  <a:pt x="194" y="960"/>
                </a:lnTo>
                <a:lnTo>
                  <a:pt x="212" y="965"/>
                </a:lnTo>
                <a:lnTo>
                  <a:pt x="225" y="967"/>
                </a:lnTo>
                <a:lnTo>
                  <a:pt x="233" y="966"/>
                </a:lnTo>
                <a:lnTo>
                  <a:pt x="241" y="971"/>
                </a:lnTo>
                <a:lnTo>
                  <a:pt x="243" y="978"/>
                </a:lnTo>
                <a:lnTo>
                  <a:pt x="245" y="997"/>
                </a:lnTo>
                <a:lnTo>
                  <a:pt x="248" y="1005"/>
                </a:lnTo>
                <a:lnTo>
                  <a:pt x="258" y="1009"/>
                </a:lnTo>
                <a:lnTo>
                  <a:pt x="272" y="1026"/>
                </a:lnTo>
                <a:lnTo>
                  <a:pt x="278" y="1037"/>
                </a:lnTo>
                <a:lnTo>
                  <a:pt x="282" y="1052"/>
                </a:lnTo>
                <a:lnTo>
                  <a:pt x="306" y="1055"/>
                </a:lnTo>
                <a:lnTo>
                  <a:pt x="318" y="1053"/>
                </a:lnTo>
                <a:lnTo>
                  <a:pt x="323" y="1056"/>
                </a:lnTo>
                <a:lnTo>
                  <a:pt x="331" y="1056"/>
                </a:lnTo>
                <a:lnTo>
                  <a:pt x="351" y="1051"/>
                </a:lnTo>
                <a:lnTo>
                  <a:pt x="366" y="1043"/>
                </a:lnTo>
                <a:lnTo>
                  <a:pt x="368" y="996"/>
                </a:lnTo>
                <a:lnTo>
                  <a:pt x="372" y="989"/>
                </a:lnTo>
                <a:lnTo>
                  <a:pt x="381" y="981"/>
                </a:lnTo>
                <a:lnTo>
                  <a:pt x="385" y="974"/>
                </a:lnTo>
                <a:lnTo>
                  <a:pt x="385" y="967"/>
                </a:lnTo>
                <a:lnTo>
                  <a:pt x="380" y="948"/>
                </a:lnTo>
                <a:lnTo>
                  <a:pt x="380" y="941"/>
                </a:lnTo>
                <a:lnTo>
                  <a:pt x="384" y="938"/>
                </a:lnTo>
                <a:lnTo>
                  <a:pt x="389" y="937"/>
                </a:lnTo>
                <a:lnTo>
                  <a:pt x="396" y="937"/>
                </a:lnTo>
                <a:lnTo>
                  <a:pt x="409" y="936"/>
                </a:lnTo>
                <a:lnTo>
                  <a:pt x="417" y="932"/>
                </a:lnTo>
                <a:lnTo>
                  <a:pt x="420" y="923"/>
                </a:lnTo>
                <a:lnTo>
                  <a:pt x="416" y="897"/>
                </a:lnTo>
                <a:lnTo>
                  <a:pt x="427" y="885"/>
                </a:lnTo>
                <a:lnTo>
                  <a:pt x="434" y="876"/>
                </a:lnTo>
                <a:lnTo>
                  <a:pt x="437" y="881"/>
                </a:lnTo>
                <a:lnTo>
                  <a:pt x="444" y="881"/>
                </a:lnTo>
                <a:lnTo>
                  <a:pt x="449" y="870"/>
                </a:lnTo>
                <a:lnTo>
                  <a:pt x="453" y="866"/>
                </a:lnTo>
                <a:lnTo>
                  <a:pt x="456" y="865"/>
                </a:lnTo>
                <a:lnTo>
                  <a:pt x="462" y="869"/>
                </a:lnTo>
                <a:lnTo>
                  <a:pt x="476" y="885"/>
                </a:lnTo>
                <a:lnTo>
                  <a:pt x="481" y="888"/>
                </a:lnTo>
                <a:lnTo>
                  <a:pt x="498" y="897"/>
                </a:lnTo>
                <a:lnTo>
                  <a:pt x="509" y="899"/>
                </a:lnTo>
                <a:lnTo>
                  <a:pt x="513" y="902"/>
                </a:lnTo>
                <a:lnTo>
                  <a:pt x="539" y="927"/>
                </a:lnTo>
                <a:lnTo>
                  <a:pt x="548" y="933"/>
                </a:lnTo>
                <a:lnTo>
                  <a:pt x="565" y="939"/>
                </a:lnTo>
                <a:lnTo>
                  <a:pt x="569" y="937"/>
                </a:lnTo>
                <a:lnTo>
                  <a:pt x="572" y="931"/>
                </a:lnTo>
                <a:lnTo>
                  <a:pt x="578" y="929"/>
                </a:lnTo>
                <a:lnTo>
                  <a:pt x="589" y="929"/>
                </a:lnTo>
                <a:lnTo>
                  <a:pt x="595" y="931"/>
                </a:lnTo>
                <a:lnTo>
                  <a:pt x="605" y="939"/>
                </a:lnTo>
                <a:lnTo>
                  <a:pt x="624" y="931"/>
                </a:lnTo>
                <a:lnTo>
                  <a:pt x="630" y="930"/>
                </a:lnTo>
                <a:lnTo>
                  <a:pt x="656" y="939"/>
                </a:lnTo>
                <a:lnTo>
                  <a:pt x="657" y="941"/>
                </a:lnTo>
                <a:lnTo>
                  <a:pt x="666" y="955"/>
                </a:lnTo>
                <a:lnTo>
                  <a:pt x="681" y="956"/>
                </a:lnTo>
                <a:lnTo>
                  <a:pt x="702" y="929"/>
                </a:lnTo>
                <a:lnTo>
                  <a:pt x="711" y="912"/>
                </a:lnTo>
                <a:lnTo>
                  <a:pt x="731" y="896"/>
                </a:lnTo>
                <a:lnTo>
                  <a:pt x="761" y="895"/>
                </a:lnTo>
                <a:lnTo>
                  <a:pt x="771" y="900"/>
                </a:lnTo>
                <a:lnTo>
                  <a:pt x="815" y="908"/>
                </a:lnTo>
                <a:lnTo>
                  <a:pt x="811" y="885"/>
                </a:lnTo>
                <a:lnTo>
                  <a:pt x="777" y="749"/>
                </a:lnTo>
                <a:lnTo>
                  <a:pt x="771" y="710"/>
                </a:lnTo>
                <a:lnTo>
                  <a:pt x="896" y="503"/>
                </a:lnTo>
                <a:lnTo>
                  <a:pt x="864" y="493"/>
                </a:lnTo>
                <a:lnTo>
                  <a:pt x="842" y="475"/>
                </a:lnTo>
                <a:lnTo>
                  <a:pt x="809" y="459"/>
                </a:lnTo>
                <a:lnTo>
                  <a:pt x="803" y="451"/>
                </a:lnTo>
                <a:lnTo>
                  <a:pt x="771" y="444"/>
                </a:lnTo>
                <a:lnTo>
                  <a:pt x="755" y="431"/>
                </a:lnTo>
                <a:lnTo>
                  <a:pt x="735" y="409"/>
                </a:lnTo>
                <a:lnTo>
                  <a:pt x="699" y="386"/>
                </a:lnTo>
                <a:lnTo>
                  <a:pt x="673" y="323"/>
                </a:lnTo>
                <a:lnTo>
                  <a:pt x="669" y="281"/>
                </a:lnTo>
                <a:lnTo>
                  <a:pt x="648" y="233"/>
                </a:lnTo>
                <a:lnTo>
                  <a:pt x="635" y="215"/>
                </a:lnTo>
                <a:lnTo>
                  <a:pt x="631" y="207"/>
                </a:lnTo>
                <a:lnTo>
                  <a:pt x="577" y="176"/>
                </a:lnTo>
                <a:lnTo>
                  <a:pt x="542" y="133"/>
                </a:lnTo>
                <a:lnTo>
                  <a:pt x="523" y="121"/>
                </a:lnTo>
                <a:lnTo>
                  <a:pt x="489" y="81"/>
                </a:lnTo>
                <a:lnTo>
                  <a:pt x="471" y="74"/>
                </a:lnTo>
                <a:lnTo>
                  <a:pt x="458" y="61"/>
                </a:lnTo>
                <a:lnTo>
                  <a:pt x="432" y="18"/>
                </a:lnTo>
                <a:lnTo>
                  <a:pt x="420" y="17"/>
                </a:lnTo>
                <a:lnTo>
                  <a:pt x="415" y="1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Freeform 95"/>
          <p:cNvSpPr>
            <a:spLocks noChangeAspect="1"/>
          </p:cNvSpPr>
          <p:nvPr/>
        </p:nvSpPr>
        <p:spPr bwMode="auto">
          <a:xfrm>
            <a:off x="6273044" y="5312669"/>
            <a:ext cx="2127959" cy="2341180"/>
          </a:xfrm>
          <a:custGeom>
            <a:avLst/>
            <a:gdLst>
              <a:gd name="T0" fmla="*/ 9 w 718"/>
              <a:gd name="T1" fmla="*/ 300 h 791"/>
              <a:gd name="T2" fmla="*/ 29 w 718"/>
              <a:gd name="T3" fmla="*/ 328 h 791"/>
              <a:gd name="T4" fmla="*/ 53 w 718"/>
              <a:gd name="T5" fmla="*/ 358 h 791"/>
              <a:gd name="T6" fmla="*/ 71 w 718"/>
              <a:gd name="T7" fmla="*/ 400 h 791"/>
              <a:gd name="T8" fmla="*/ 102 w 718"/>
              <a:gd name="T9" fmla="*/ 415 h 791"/>
              <a:gd name="T10" fmla="*/ 129 w 718"/>
              <a:gd name="T11" fmla="*/ 408 h 791"/>
              <a:gd name="T12" fmla="*/ 153 w 718"/>
              <a:gd name="T13" fmla="*/ 434 h 791"/>
              <a:gd name="T14" fmla="*/ 167 w 718"/>
              <a:gd name="T15" fmla="*/ 496 h 791"/>
              <a:gd name="T16" fmla="*/ 189 w 718"/>
              <a:gd name="T17" fmla="*/ 563 h 791"/>
              <a:gd name="T18" fmla="*/ 202 w 718"/>
              <a:gd name="T19" fmla="*/ 582 h 791"/>
              <a:gd name="T20" fmla="*/ 215 w 718"/>
              <a:gd name="T21" fmla="*/ 614 h 791"/>
              <a:gd name="T22" fmla="*/ 245 w 718"/>
              <a:gd name="T23" fmla="*/ 629 h 791"/>
              <a:gd name="T24" fmla="*/ 297 w 718"/>
              <a:gd name="T25" fmla="*/ 667 h 791"/>
              <a:gd name="T26" fmla="*/ 302 w 718"/>
              <a:gd name="T27" fmla="*/ 710 h 791"/>
              <a:gd name="T28" fmla="*/ 314 w 718"/>
              <a:gd name="T29" fmla="*/ 725 h 791"/>
              <a:gd name="T30" fmla="*/ 347 w 718"/>
              <a:gd name="T31" fmla="*/ 712 h 791"/>
              <a:gd name="T32" fmla="*/ 372 w 718"/>
              <a:gd name="T33" fmla="*/ 745 h 791"/>
              <a:gd name="T34" fmla="*/ 405 w 718"/>
              <a:gd name="T35" fmla="*/ 752 h 791"/>
              <a:gd name="T36" fmla="*/ 435 w 718"/>
              <a:gd name="T37" fmla="*/ 760 h 791"/>
              <a:gd name="T38" fmla="*/ 444 w 718"/>
              <a:gd name="T39" fmla="*/ 628 h 791"/>
              <a:gd name="T40" fmla="*/ 456 w 718"/>
              <a:gd name="T41" fmla="*/ 574 h 791"/>
              <a:gd name="T42" fmla="*/ 494 w 718"/>
              <a:gd name="T43" fmla="*/ 553 h 791"/>
              <a:gd name="T44" fmla="*/ 489 w 718"/>
              <a:gd name="T45" fmla="*/ 515 h 791"/>
              <a:gd name="T46" fmla="*/ 522 w 718"/>
              <a:gd name="T47" fmla="*/ 476 h 791"/>
              <a:gd name="T48" fmla="*/ 557 w 718"/>
              <a:gd name="T49" fmla="*/ 440 h 791"/>
              <a:gd name="T50" fmla="*/ 594 w 718"/>
              <a:gd name="T51" fmla="*/ 424 h 791"/>
              <a:gd name="T52" fmla="*/ 662 w 718"/>
              <a:gd name="T53" fmla="*/ 436 h 791"/>
              <a:gd name="T54" fmla="*/ 704 w 718"/>
              <a:gd name="T55" fmla="*/ 427 h 791"/>
              <a:gd name="T56" fmla="*/ 714 w 718"/>
              <a:gd name="T57" fmla="*/ 371 h 791"/>
              <a:gd name="T58" fmla="*/ 680 w 718"/>
              <a:gd name="T59" fmla="*/ 307 h 791"/>
              <a:gd name="T60" fmla="*/ 662 w 718"/>
              <a:gd name="T61" fmla="*/ 355 h 791"/>
              <a:gd name="T62" fmla="*/ 633 w 718"/>
              <a:gd name="T63" fmla="*/ 353 h 791"/>
              <a:gd name="T64" fmla="*/ 596 w 718"/>
              <a:gd name="T65" fmla="*/ 353 h 791"/>
              <a:gd name="T66" fmla="*/ 570 w 718"/>
              <a:gd name="T67" fmla="*/ 310 h 791"/>
              <a:gd name="T68" fmla="*/ 549 w 718"/>
              <a:gd name="T69" fmla="*/ 284 h 791"/>
              <a:gd name="T70" fmla="*/ 566 w 718"/>
              <a:gd name="T71" fmla="*/ 266 h 791"/>
              <a:gd name="T72" fmla="*/ 557 w 718"/>
              <a:gd name="T73" fmla="*/ 241 h 791"/>
              <a:gd name="T74" fmla="*/ 573 w 718"/>
              <a:gd name="T75" fmla="*/ 199 h 791"/>
              <a:gd name="T76" fmla="*/ 574 w 718"/>
              <a:gd name="T77" fmla="*/ 140 h 791"/>
              <a:gd name="T78" fmla="*/ 555 w 718"/>
              <a:gd name="T79" fmla="*/ 54 h 791"/>
              <a:gd name="T80" fmla="*/ 458 w 718"/>
              <a:gd name="T81" fmla="*/ 31 h 791"/>
              <a:gd name="T82" fmla="*/ 393 w 718"/>
              <a:gd name="T83" fmla="*/ 90 h 791"/>
              <a:gd name="T84" fmla="*/ 351 w 718"/>
              <a:gd name="T85" fmla="*/ 66 h 791"/>
              <a:gd name="T86" fmla="*/ 305 w 718"/>
              <a:gd name="T87" fmla="*/ 64 h 791"/>
              <a:gd name="T88" fmla="*/ 275 w 718"/>
              <a:gd name="T89" fmla="*/ 68 h 791"/>
              <a:gd name="T90" fmla="*/ 225 w 718"/>
              <a:gd name="T91" fmla="*/ 32 h 791"/>
              <a:gd name="T92" fmla="*/ 183 w 718"/>
              <a:gd name="T93" fmla="*/ 0 h 791"/>
              <a:gd name="T94" fmla="*/ 164 w 718"/>
              <a:gd name="T95" fmla="*/ 16 h 791"/>
              <a:gd name="T96" fmla="*/ 147 w 718"/>
              <a:gd name="T97" fmla="*/ 58 h 791"/>
              <a:gd name="T98" fmla="*/ 116 w 718"/>
              <a:gd name="T99" fmla="*/ 72 h 791"/>
              <a:gd name="T100" fmla="*/ 112 w 718"/>
              <a:gd name="T101" fmla="*/ 102 h 791"/>
              <a:gd name="T102" fmla="*/ 95 w 718"/>
              <a:gd name="T103" fmla="*/ 131 h 791"/>
              <a:gd name="T104" fmla="*/ 50 w 718"/>
              <a:gd name="T105" fmla="*/ 191 h 791"/>
              <a:gd name="T106" fmla="*/ 8 w 718"/>
              <a:gd name="T107" fmla="*/ 194 h 791"/>
              <a:gd name="T108" fmla="*/ 2 w 718"/>
              <a:gd name="T109" fmla="*/ 239 h 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18" h="791">
                <a:moveTo>
                  <a:pt x="0" y="254"/>
                </a:moveTo>
                <a:lnTo>
                  <a:pt x="2" y="268"/>
                </a:lnTo>
                <a:lnTo>
                  <a:pt x="3" y="283"/>
                </a:lnTo>
                <a:lnTo>
                  <a:pt x="9" y="300"/>
                </a:lnTo>
                <a:lnTo>
                  <a:pt x="15" y="317"/>
                </a:lnTo>
                <a:lnTo>
                  <a:pt x="22" y="325"/>
                </a:lnTo>
                <a:lnTo>
                  <a:pt x="26" y="328"/>
                </a:lnTo>
                <a:lnTo>
                  <a:pt x="29" y="328"/>
                </a:lnTo>
                <a:lnTo>
                  <a:pt x="35" y="329"/>
                </a:lnTo>
                <a:lnTo>
                  <a:pt x="42" y="340"/>
                </a:lnTo>
                <a:lnTo>
                  <a:pt x="48" y="347"/>
                </a:lnTo>
                <a:lnTo>
                  <a:pt x="53" y="358"/>
                </a:lnTo>
                <a:lnTo>
                  <a:pt x="60" y="370"/>
                </a:lnTo>
                <a:lnTo>
                  <a:pt x="66" y="383"/>
                </a:lnTo>
                <a:lnTo>
                  <a:pt x="68" y="389"/>
                </a:lnTo>
                <a:lnTo>
                  <a:pt x="71" y="400"/>
                </a:lnTo>
                <a:lnTo>
                  <a:pt x="78" y="415"/>
                </a:lnTo>
                <a:lnTo>
                  <a:pt x="87" y="420"/>
                </a:lnTo>
                <a:lnTo>
                  <a:pt x="96" y="419"/>
                </a:lnTo>
                <a:lnTo>
                  <a:pt x="102" y="415"/>
                </a:lnTo>
                <a:lnTo>
                  <a:pt x="110" y="415"/>
                </a:lnTo>
                <a:lnTo>
                  <a:pt x="113" y="413"/>
                </a:lnTo>
                <a:lnTo>
                  <a:pt x="122" y="412"/>
                </a:lnTo>
                <a:lnTo>
                  <a:pt x="129" y="408"/>
                </a:lnTo>
                <a:lnTo>
                  <a:pt x="136" y="415"/>
                </a:lnTo>
                <a:lnTo>
                  <a:pt x="140" y="418"/>
                </a:lnTo>
                <a:lnTo>
                  <a:pt x="149" y="432"/>
                </a:lnTo>
                <a:lnTo>
                  <a:pt x="153" y="434"/>
                </a:lnTo>
                <a:lnTo>
                  <a:pt x="167" y="466"/>
                </a:lnTo>
                <a:lnTo>
                  <a:pt x="166" y="475"/>
                </a:lnTo>
                <a:lnTo>
                  <a:pt x="170" y="485"/>
                </a:lnTo>
                <a:lnTo>
                  <a:pt x="167" y="496"/>
                </a:lnTo>
                <a:lnTo>
                  <a:pt x="173" y="517"/>
                </a:lnTo>
                <a:lnTo>
                  <a:pt x="178" y="527"/>
                </a:lnTo>
                <a:lnTo>
                  <a:pt x="186" y="542"/>
                </a:lnTo>
                <a:lnTo>
                  <a:pt x="189" y="563"/>
                </a:lnTo>
                <a:lnTo>
                  <a:pt x="192" y="568"/>
                </a:lnTo>
                <a:lnTo>
                  <a:pt x="197" y="574"/>
                </a:lnTo>
                <a:lnTo>
                  <a:pt x="200" y="580"/>
                </a:lnTo>
                <a:lnTo>
                  <a:pt x="202" y="582"/>
                </a:lnTo>
                <a:lnTo>
                  <a:pt x="208" y="596"/>
                </a:lnTo>
                <a:lnTo>
                  <a:pt x="210" y="605"/>
                </a:lnTo>
                <a:lnTo>
                  <a:pt x="218" y="612"/>
                </a:lnTo>
                <a:lnTo>
                  <a:pt x="215" y="614"/>
                </a:lnTo>
                <a:lnTo>
                  <a:pt x="219" y="617"/>
                </a:lnTo>
                <a:lnTo>
                  <a:pt x="227" y="617"/>
                </a:lnTo>
                <a:lnTo>
                  <a:pt x="239" y="619"/>
                </a:lnTo>
                <a:lnTo>
                  <a:pt x="245" y="629"/>
                </a:lnTo>
                <a:lnTo>
                  <a:pt x="245" y="638"/>
                </a:lnTo>
                <a:lnTo>
                  <a:pt x="243" y="655"/>
                </a:lnTo>
                <a:lnTo>
                  <a:pt x="245" y="659"/>
                </a:lnTo>
                <a:lnTo>
                  <a:pt x="297" y="667"/>
                </a:lnTo>
                <a:lnTo>
                  <a:pt x="296" y="673"/>
                </a:lnTo>
                <a:lnTo>
                  <a:pt x="298" y="677"/>
                </a:lnTo>
                <a:lnTo>
                  <a:pt x="310" y="703"/>
                </a:lnTo>
                <a:lnTo>
                  <a:pt x="302" y="710"/>
                </a:lnTo>
                <a:lnTo>
                  <a:pt x="298" y="716"/>
                </a:lnTo>
                <a:lnTo>
                  <a:pt x="298" y="721"/>
                </a:lnTo>
                <a:lnTo>
                  <a:pt x="302" y="724"/>
                </a:lnTo>
                <a:lnTo>
                  <a:pt x="314" y="725"/>
                </a:lnTo>
                <a:lnTo>
                  <a:pt x="318" y="724"/>
                </a:lnTo>
                <a:lnTo>
                  <a:pt x="323" y="720"/>
                </a:lnTo>
                <a:lnTo>
                  <a:pt x="335" y="713"/>
                </a:lnTo>
                <a:lnTo>
                  <a:pt x="347" y="712"/>
                </a:lnTo>
                <a:lnTo>
                  <a:pt x="357" y="713"/>
                </a:lnTo>
                <a:lnTo>
                  <a:pt x="364" y="720"/>
                </a:lnTo>
                <a:lnTo>
                  <a:pt x="368" y="739"/>
                </a:lnTo>
                <a:lnTo>
                  <a:pt x="372" y="745"/>
                </a:lnTo>
                <a:lnTo>
                  <a:pt x="380" y="750"/>
                </a:lnTo>
                <a:lnTo>
                  <a:pt x="390" y="754"/>
                </a:lnTo>
                <a:lnTo>
                  <a:pt x="402" y="754"/>
                </a:lnTo>
                <a:lnTo>
                  <a:pt x="405" y="752"/>
                </a:lnTo>
                <a:lnTo>
                  <a:pt x="407" y="752"/>
                </a:lnTo>
                <a:lnTo>
                  <a:pt x="412" y="751"/>
                </a:lnTo>
                <a:lnTo>
                  <a:pt x="419" y="791"/>
                </a:lnTo>
                <a:lnTo>
                  <a:pt x="435" y="760"/>
                </a:lnTo>
                <a:lnTo>
                  <a:pt x="432" y="739"/>
                </a:lnTo>
                <a:lnTo>
                  <a:pt x="432" y="724"/>
                </a:lnTo>
                <a:lnTo>
                  <a:pt x="437" y="637"/>
                </a:lnTo>
                <a:lnTo>
                  <a:pt x="444" y="628"/>
                </a:lnTo>
                <a:lnTo>
                  <a:pt x="447" y="622"/>
                </a:lnTo>
                <a:lnTo>
                  <a:pt x="446" y="600"/>
                </a:lnTo>
                <a:lnTo>
                  <a:pt x="453" y="577"/>
                </a:lnTo>
                <a:lnTo>
                  <a:pt x="456" y="574"/>
                </a:lnTo>
                <a:lnTo>
                  <a:pt x="471" y="568"/>
                </a:lnTo>
                <a:lnTo>
                  <a:pt x="471" y="558"/>
                </a:lnTo>
                <a:lnTo>
                  <a:pt x="476" y="554"/>
                </a:lnTo>
                <a:lnTo>
                  <a:pt x="494" y="553"/>
                </a:lnTo>
                <a:lnTo>
                  <a:pt x="495" y="551"/>
                </a:lnTo>
                <a:lnTo>
                  <a:pt x="489" y="542"/>
                </a:lnTo>
                <a:lnTo>
                  <a:pt x="491" y="528"/>
                </a:lnTo>
                <a:lnTo>
                  <a:pt x="489" y="515"/>
                </a:lnTo>
                <a:lnTo>
                  <a:pt x="496" y="491"/>
                </a:lnTo>
                <a:lnTo>
                  <a:pt x="500" y="485"/>
                </a:lnTo>
                <a:lnTo>
                  <a:pt x="519" y="478"/>
                </a:lnTo>
                <a:lnTo>
                  <a:pt x="522" y="476"/>
                </a:lnTo>
                <a:lnTo>
                  <a:pt x="532" y="463"/>
                </a:lnTo>
                <a:lnTo>
                  <a:pt x="534" y="457"/>
                </a:lnTo>
                <a:lnTo>
                  <a:pt x="554" y="444"/>
                </a:lnTo>
                <a:lnTo>
                  <a:pt x="557" y="440"/>
                </a:lnTo>
                <a:lnTo>
                  <a:pt x="558" y="428"/>
                </a:lnTo>
                <a:lnTo>
                  <a:pt x="562" y="424"/>
                </a:lnTo>
                <a:lnTo>
                  <a:pt x="579" y="421"/>
                </a:lnTo>
                <a:lnTo>
                  <a:pt x="594" y="424"/>
                </a:lnTo>
                <a:lnTo>
                  <a:pt x="610" y="425"/>
                </a:lnTo>
                <a:lnTo>
                  <a:pt x="627" y="430"/>
                </a:lnTo>
                <a:lnTo>
                  <a:pt x="651" y="431"/>
                </a:lnTo>
                <a:lnTo>
                  <a:pt x="662" y="436"/>
                </a:lnTo>
                <a:lnTo>
                  <a:pt x="670" y="431"/>
                </a:lnTo>
                <a:lnTo>
                  <a:pt x="680" y="428"/>
                </a:lnTo>
                <a:lnTo>
                  <a:pt x="690" y="430"/>
                </a:lnTo>
                <a:lnTo>
                  <a:pt x="704" y="427"/>
                </a:lnTo>
                <a:lnTo>
                  <a:pt x="711" y="428"/>
                </a:lnTo>
                <a:lnTo>
                  <a:pt x="717" y="425"/>
                </a:lnTo>
                <a:lnTo>
                  <a:pt x="718" y="402"/>
                </a:lnTo>
                <a:lnTo>
                  <a:pt x="714" y="371"/>
                </a:lnTo>
                <a:lnTo>
                  <a:pt x="705" y="348"/>
                </a:lnTo>
                <a:lnTo>
                  <a:pt x="695" y="337"/>
                </a:lnTo>
                <a:lnTo>
                  <a:pt x="687" y="317"/>
                </a:lnTo>
                <a:lnTo>
                  <a:pt x="680" y="307"/>
                </a:lnTo>
                <a:lnTo>
                  <a:pt x="674" y="322"/>
                </a:lnTo>
                <a:lnTo>
                  <a:pt x="674" y="328"/>
                </a:lnTo>
                <a:lnTo>
                  <a:pt x="669" y="340"/>
                </a:lnTo>
                <a:lnTo>
                  <a:pt x="662" y="355"/>
                </a:lnTo>
                <a:lnTo>
                  <a:pt x="654" y="367"/>
                </a:lnTo>
                <a:lnTo>
                  <a:pt x="650" y="360"/>
                </a:lnTo>
                <a:lnTo>
                  <a:pt x="642" y="359"/>
                </a:lnTo>
                <a:lnTo>
                  <a:pt x="633" y="353"/>
                </a:lnTo>
                <a:lnTo>
                  <a:pt x="621" y="355"/>
                </a:lnTo>
                <a:lnTo>
                  <a:pt x="602" y="356"/>
                </a:lnTo>
                <a:lnTo>
                  <a:pt x="598" y="356"/>
                </a:lnTo>
                <a:lnTo>
                  <a:pt x="596" y="353"/>
                </a:lnTo>
                <a:lnTo>
                  <a:pt x="586" y="343"/>
                </a:lnTo>
                <a:lnTo>
                  <a:pt x="579" y="325"/>
                </a:lnTo>
                <a:lnTo>
                  <a:pt x="575" y="319"/>
                </a:lnTo>
                <a:lnTo>
                  <a:pt x="570" y="310"/>
                </a:lnTo>
                <a:lnTo>
                  <a:pt x="563" y="304"/>
                </a:lnTo>
                <a:lnTo>
                  <a:pt x="556" y="293"/>
                </a:lnTo>
                <a:lnTo>
                  <a:pt x="551" y="288"/>
                </a:lnTo>
                <a:lnTo>
                  <a:pt x="549" y="284"/>
                </a:lnTo>
                <a:lnTo>
                  <a:pt x="549" y="277"/>
                </a:lnTo>
                <a:lnTo>
                  <a:pt x="551" y="271"/>
                </a:lnTo>
                <a:lnTo>
                  <a:pt x="556" y="266"/>
                </a:lnTo>
                <a:lnTo>
                  <a:pt x="566" y="266"/>
                </a:lnTo>
                <a:lnTo>
                  <a:pt x="568" y="265"/>
                </a:lnTo>
                <a:lnTo>
                  <a:pt x="568" y="259"/>
                </a:lnTo>
                <a:lnTo>
                  <a:pt x="560" y="244"/>
                </a:lnTo>
                <a:lnTo>
                  <a:pt x="557" y="241"/>
                </a:lnTo>
                <a:lnTo>
                  <a:pt x="555" y="238"/>
                </a:lnTo>
                <a:lnTo>
                  <a:pt x="555" y="233"/>
                </a:lnTo>
                <a:lnTo>
                  <a:pt x="568" y="206"/>
                </a:lnTo>
                <a:lnTo>
                  <a:pt x="573" y="199"/>
                </a:lnTo>
                <a:lnTo>
                  <a:pt x="579" y="188"/>
                </a:lnTo>
                <a:lnTo>
                  <a:pt x="576" y="178"/>
                </a:lnTo>
                <a:lnTo>
                  <a:pt x="576" y="166"/>
                </a:lnTo>
                <a:lnTo>
                  <a:pt x="574" y="140"/>
                </a:lnTo>
                <a:lnTo>
                  <a:pt x="585" y="114"/>
                </a:lnTo>
                <a:lnTo>
                  <a:pt x="586" y="101"/>
                </a:lnTo>
                <a:lnTo>
                  <a:pt x="563" y="67"/>
                </a:lnTo>
                <a:lnTo>
                  <a:pt x="555" y="54"/>
                </a:lnTo>
                <a:lnTo>
                  <a:pt x="542" y="43"/>
                </a:lnTo>
                <a:lnTo>
                  <a:pt x="498" y="35"/>
                </a:lnTo>
                <a:lnTo>
                  <a:pt x="488" y="30"/>
                </a:lnTo>
                <a:lnTo>
                  <a:pt x="458" y="31"/>
                </a:lnTo>
                <a:lnTo>
                  <a:pt x="438" y="47"/>
                </a:lnTo>
                <a:lnTo>
                  <a:pt x="429" y="64"/>
                </a:lnTo>
                <a:lnTo>
                  <a:pt x="408" y="91"/>
                </a:lnTo>
                <a:lnTo>
                  <a:pt x="393" y="90"/>
                </a:lnTo>
                <a:lnTo>
                  <a:pt x="384" y="76"/>
                </a:lnTo>
                <a:lnTo>
                  <a:pt x="383" y="74"/>
                </a:lnTo>
                <a:lnTo>
                  <a:pt x="357" y="65"/>
                </a:lnTo>
                <a:lnTo>
                  <a:pt x="351" y="66"/>
                </a:lnTo>
                <a:lnTo>
                  <a:pt x="332" y="74"/>
                </a:lnTo>
                <a:lnTo>
                  <a:pt x="322" y="66"/>
                </a:lnTo>
                <a:lnTo>
                  <a:pt x="316" y="64"/>
                </a:lnTo>
                <a:lnTo>
                  <a:pt x="305" y="64"/>
                </a:lnTo>
                <a:lnTo>
                  <a:pt x="299" y="66"/>
                </a:lnTo>
                <a:lnTo>
                  <a:pt x="296" y="72"/>
                </a:lnTo>
                <a:lnTo>
                  <a:pt x="292" y="74"/>
                </a:lnTo>
                <a:lnTo>
                  <a:pt x="275" y="68"/>
                </a:lnTo>
                <a:lnTo>
                  <a:pt x="266" y="62"/>
                </a:lnTo>
                <a:lnTo>
                  <a:pt x="240" y="37"/>
                </a:lnTo>
                <a:lnTo>
                  <a:pt x="236" y="34"/>
                </a:lnTo>
                <a:lnTo>
                  <a:pt x="225" y="32"/>
                </a:lnTo>
                <a:lnTo>
                  <a:pt x="208" y="23"/>
                </a:lnTo>
                <a:lnTo>
                  <a:pt x="203" y="20"/>
                </a:lnTo>
                <a:lnTo>
                  <a:pt x="189" y="4"/>
                </a:lnTo>
                <a:lnTo>
                  <a:pt x="183" y="0"/>
                </a:lnTo>
                <a:lnTo>
                  <a:pt x="180" y="1"/>
                </a:lnTo>
                <a:lnTo>
                  <a:pt x="176" y="5"/>
                </a:lnTo>
                <a:lnTo>
                  <a:pt x="171" y="16"/>
                </a:lnTo>
                <a:lnTo>
                  <a:pt x="164" y="16"/>
                </a:lnTo>
                <a:lnTo>
                  <a:pt x="161" y="11"/>
                </a:lnTo>
                <a:lnTo>
                  <a:pt x="154" y="20"/>
                </a:lnTo>
                <a:lnTo>
                  <a:pt x="143" y="32"/>
                </a:lnTo>
                <a:lnTo>
                  <a:pt x="147" y="58"/>
                </a:lnTo>
                <a:lnTo>
                  <a:pt x="144" y="67"/>
                </a:lnTo>
                <a:lnTo>
                  <a:pt x="136" y="71"/>
                </a:lnTo>
                <a:lnTo>
                  <a:pt x="123" y="72"/>
                </a:lnTo>
                <a:lnTo>
                  <a:pt x="116" y="72"/>
                </a:lnTo>
                <a:lnTo>
                  <a:pt x="111" y="73"/>
                </a:lnTo>
                <a:lnTo>
                  <a:pt x="107" y="76"/>
                </a:lnTo>
                <a:lnTo>
                  <a:pt x="107" y="83"/>
                </a:lnTo>
                <a:lnTo>
                  <a:pt x="112" y="102"/>
                </a:lnTo>
                <a:lnTo>
                  <a:pt x="112" y="109"/>
                </a:lnTo>
                <a:lnTo>
                  <a:pt x="108" y="116"/>
                </a:lnTo>
                <a:lnTo>
                  <a:pt x="99" y="124"/>
                </a:lnTo>
                <a:lnTo>
                  <a:pt x="95" y="131"/>
                </a:lnTo>
                <a:lnTo>
                  <a:pt x="93" y="178"/>
                </a:lnTo>
                <a:lnTo>
                  <a:pt x="78" y="186"/>
                </a:lnTo>
                <a:lnTo>
                  <a:pt x="58" y="191"/>
                </a:lnTo>
                <a:lnTo>
                  <a:pt x="50" y="191"/>
                </a:lnTo>
                <a:lnTo>
                  <a:pt x="45" y="188"/>
                </a:lnTo>
                <a:lnTo>
                  <a:pt x="33" y="190"/>
                </a:lnTo>
                <a:lnTo>
                  <a:pt x="9" y="187"/>
                </a:lnTo>
                <a:lnTo>
                  <a:pt x="8" y="194"/>
                </a:lnTo>
                <a:lnTo>
                  <a:pt x="9" y="208"/>
                </a:lnTo>
                <a:lnTo>
                  <a:pt x="6" y="222"/>
                </a:lnTo>
                <a:lnTo>
                  <a:pt x="4" y="229"/>
                </a:lnTo>
                <a:lnTo>
                  <a:pt x="2" y="239"/>
                </a:lnTo>
                <a:lnTo>
                  <a:pt x="0" y="25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Freeform 86"/>
          <p:cNvSpPr>
            <a:spLocks noChangeAspect="1"/>
          </p:cNvSpPr>
          <p:nvPr/>
        </p:nvSpPr>
        <p:spPr bwMode="auto">
          <a:xfrm>
            <a:off x="12313940" y="9744938"/>
            <a:ext cx="1857177" cy="1696300"/>
          </a:xfrm>
          <a:custGeom>
            <a:avLst/>
            <a:gdLst>
              <a:gd name="T0" fmla="*/ 45 w 626"/>
              <a:gd name="T1" fmla="*/ 150 h 573"/>
              <a:gd name="T2" fmla="*/ 70 w 626"/>
              <a:gd name="T3" fmla="*/ 133 h 573"/>
              <a:gd name="T4" fmla="*/ 80 w 626"/>
              <a:gd name="T5" fmla="*/ 124 h 573"/>
              <a:gd name="T6" fmla="*/ 99 w 626"/>
              <a:gd name="T7" fmla="*/ 76 h 573"/>
              <a:gd name="T8" fmla="*/ 106 w 626"/>
              <a:gd name="T9" fmla="*/ 68 h 573"/>
              <a:gd name="T10" fmla="*/ 116 w 626"/>
              <a:gd name="T11" fmla="*/ 20 h 573"/>
              <a:gd name="T12" fmla="*/ 131 w 626"/>
              <a:gd name="T13" fmla="*/ 4 h 573"/>
              <a:gd name="T14" fmla="*/ 161 w 626"/>
              <a:gd name="T15" fmla="*/ 19 h 573"/>
              <a:gd name="T16" fmla="*/ 168 w 626"/>
              <a:gd name="T17" fmla="*/ 43 h 573"/>
              <a:gd name="T18" fmla="*/ 177 w 626"/>
              <a:gd name="T19" fmla="*/ 80 h 573"/>
              <a:gd name="T20" fmla="*/ 204 w 626"/>
              <a:gd name="T21" fmla="*/ 87 h 573"/>
              <a:gd name="T22" fmla="*/ 227 w 626"/>
              <a:gd name="T23" fmla="*/ 102 h 573"/>
              <a:gd name="T24" fmla="*/ 276 w 626"/>
              <a:gd name="T25" fmla="*/ 43 h 573"/>
              <a:gd name="T26" fmla="*/ 284 w 626"/>
              <a:gd name="T27" fmla="*/ 33 h 573"/>
              <a:gd name="T28" fmla="*/ 302 w 626"/>
              <a:gd name="T29" fmla="*/ 22 h 573"/>
              <a:gd name="T30" fmla="*/ 316 w 626"/>
              <a:gd name="T31" fmla="*/ 20 h 573"/>
              <a:gd name="T32" fmla="*/ 324 w 626"/>
              <a:gd name="T33" fmla="*/ 4 h 573"/>
              <a:gd name="T34" fmla="*/ 338 w 626"/>
              <a:gd name="T35" fmla="*/ 8 h 573"/>
              <a:gd name="T36" fmla="*/ 345 w 626"/>
              <a:gd name="T37" fmla="*/ 7 h 573"/>
              <a:gd name="T38" fmla="*/ 358 w 626"/>
              <a:gd name="T39" fmla="*/ 14 h 573"/>
              <a:gd name="T40" fmla="*/ 368 w 626"/>
              <a:gd name="T41" fmla="*/ 14 h 573"/>
              <a:gd name="T42" fmla="*/ 377 w 626"/>
              <a:gd name="T43" fmla="*/ 37 h 573"/>
              <a:gd name="T44" fmla="*/ 398 w 626"/>
              <a:gd name="T45" fmla="*/ 52 h 573"/>
              <a:gd name="T46" fmla="*/ 393 w 626"/>
              <a:gd name="T47" fmla="*/ 74 h 573"/>
              <a:gd name="T48" fmla="*/ 422 w 626"/>
              <a:gd name="T49" fmla="*/ 80 h 573"/>
              <a:gd name="T50" fmla="*/ 437 w 626"/>
              <a:gd name="T51" fmla="*/ 86 h 573"/>
              <a:gd name="T52" fmla="*/ 442 w 626"/>
              <a:gd name="T53" fmla="*/ 97 h 573"/>
              <a:gd name="T54" fmla="*/ 436 w 626"/>
              <a:gd name="T55" fmla="*/ 105 h 573"/>
              <a:gd name="T56" fmla="*/ 459 w 626"/>
              <a:gd name="T57" fmla="*/ 116 h 573"/>
              <a:gd name="T58" fmla="*/ 555 w 626"/>
              <a:gd name="T59" fmla="*/ 183 h 573"/>
              <a:gd name="T60" fmla="*/ 611 w 626"/>
              <a:gd name="T61" fmla="*/ 230 h 573"/>
              <a:gd name="T62" fmla="*/ 603 w 626"/>
              <a:gd name="T63" fmla="*/ 296 h 573"/>
              <a:gd name="T64" fmla="*/ 384 w 626"/>
              <a:gd name="T65" fmla="*/ 356 h 573"/>
              <a:gd name="T66" fmla="*/ 336 w 626"/>
              <a:gd name="T67" fmla="*/ 427 h 573"/>
              <a:gd name="T68" fmla="*/ 342 w 626"/>
              <a:gd name="T69" fmla="*/ 434 h 573"/>
              <a:gd name="T70" fmla="*/ 341 w 626"/>
              <a:gd name="T71" fmla="*/ 469 h 573"/>
              <a:gd name="T72" fmla="*/ 351 w 626"/>
              <a:gd name="T73" fmla="*/ 504 h 573"/>
              <a:gd name="T74" fmla="*/ 345 w 626"/>
              <a:gd name="T75" fmla="*/ 538 h 573"/>
              <a:gd name="T76" fmla="*/ 333 w 626"/>
              <a:gd name="T77" fmla="*/ 570 h 573"/>
              <a:gd name="T78" fmla="*/ 329 w 626"/>
              <a:gd name="T79" fmla="*/ 566 h 573"/>
              <a:gd name="T80" fmla="*/ 282 w 626"/>
              <a:gd name="T81" fmla="*/ 526 h 573"/>
              <a:gd name="T82" fmla="*/ 261 w 626"/>
              <a:gd name="T83" fmla="*/ 505 h 573"/>
              <a:gd name="T84" fmla="*/ 245 w 626"/>
              <a:gd name="T85" fmla="*/ 489 h 573"/>
              <a:gd name="T86" fmla="*/ 238 w 626"/>
              <a:gd name="T87" fmla="*/ 484 h 573"/>
              <a:gd name="T88" fmla="*/ 222 w 626"/>
              <a:gd name="T89" fmla="*/ 464 h 573"/>
              <a:gd name="T90" fmla="*/ 213 w 626"/>
              <a:gd name="T91" fmla="*/ 457 h 573"/>
              <a:gd name="T92" fmla="*/ 202 w 626"/>
              <a:gd name="T93" fmla="*/ 451 h 573"/>
              <a:gd name="T94" fmla="*/ 200 w 626"/>
              <a:gd name="T95" fmla="*/ 450 h 573"/>
              <a:gd name="T96" fmla="*/ 190 w 626"/>
              <a:gd name="T97" fmla="*/ 442 h 573"/>
              <a:gd name="T98" fmla="*/ 164 w 626"/>
              <a:gd name="T99" fmla="*/ 417 h 573"/>
              <a:gd name="T100" fmla="*/ 131 w 626"/>
              <a:gd name="T101" fmla="*/ 392 h 573"/>
              <a:gd name="T102" fmla="*/ 99 w 626"/>
              <a:gd name="T103" fmla="*/ 369 h 573"/>
              <a:gd name="T104" fmla="*/ 80 w 626"/>
              <a:gd name="T105" fmla="*/ 356 h 573"/>
              <a:gd name="T106" fmla="*/ 62 w 626"/>
              <a:gd name="T107" fmla="*/ 344 h 573"/>
              <a:gd name="T108" fmla="*/ 41 w 626"/>
              <a:gd name="T109" fmla="*/ 337 h 573"/>
              <a:gd name="T110" fmla="*/ 35 w 626"/>
              <a:gd name="T111" fmla="*/ 331 h 573"/>
              <a:gd name="T112" fmla="*/ 12 w 626"/>
              <a:gd name="T113" fmla="*/ 327 h 573"/>
              <a:gd name="T114" fmla="*/ 0 w 626"/>
              <a:gd name="T115" fmla="*/ 271 h 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26" h="573">
                <a:moveTo>
                  <a:pt x="0" y="271"/>
                </a:moveTo>
                <a:lnTo>
                  <a:pt x="16" y="228"/>
                </a:lnTo>
                <a:lnTo>
                  <a:pt x="45" y="150"/>
                </a:lnTo>
                <a:lnTo>
                  <a:pt x="51" y="144"/>
                </a:lnTo>
                <a:lnTo>
                  <a:pt x="64" y="134"/>
                </a:lnTo>
                <a:lnTo>
                  <a:pt x="70" y="133"/>
                </a:lnTo>
                <a:lnTo>
                  <a:pt x="69" y="132"/>
                </a:lnTo>
                <a:lnTo>
                  <a:pt x="76" y="127"/>
                </a:lnTo>
                <a:lnTo>
                  <a:pt x="80" y="124"/>
                </a:lnTo>
                <a:lnTo>
                  <a:pt x="80" y="118"/>
                </a:lnTo>
                <a:lnTo>
                  <a:pt x="96" y="76"/>
                </a:lnTo>
                <a:lnTo>
                  <a:pt x="99" y="76"/>
                </a:lnTo>
                <a:lnTo>
                  <a:pt x="102" y="75"/>
                </a:lnTo>
                <a:lnTo>
                  <a:pt x="102" y="72"/>
                </a:lnTo>
                <a:lnTo>
                  <a:pt x="106" y="68"/>
                </a:lnTo>
                <a:lnTo>
                  <a:pt x="106" y="67"/>
                </a:lnTo>
                <a:lnTo>
                  <a:pt x="113" y="58"/>
                </a:lnTo>
                <a:lnTo>
                  <a:pt x="116" y="20"/>
                </a:lnTo>
                <a:lnTo>
                  <a:pt x="125" y="6"/>
                </a:lnTo>
                <a:lnTo>
                  <a:pt x="129" y="4"/>
                </a:lnTo>
                <a:lnTo>
                  <a:pt x="131" y="4"/>
                </a:lnTo>
                <a:lnTo>
                  <a:pt x="147" y="6"/>
                </a:lnTo>
                <a:lnTo>
                  <a:pt x="152" y="8"/>
                </a:lnTo>
                <a:lnTo>
                  <a:pt x="161" y="19"/>
                </a:lnTo>
                <a:lnTo>
                  <a:pt x="170" y="24"/>
                </a:lnTo>
                <a:lnTo>
                  <a:pt x="170" y="32"/>
                </a:lnTo>
                <a:lnTo>
                  <a:pt x="168" y="43"/>
                </a:lnTo>
                <a:lnTo>
                  <a:pt x="168" y="56"/>
                </a:lnTo>
                <a:lnTo>
                  <a:pt x="172" y="61"/>
                </a:lnTo>
                <a:lnTo>
                  <a:pt x="177" y="80"/>
                </a:lnTo>
                <a:lnTo>
                  <a:pt x="180" y="82"/>
                </a:lnTo>
                <a:lnTo>
                  <a:pt x="196" y="84"/>
                </a:lnTo>
                <a:lnTo>
                  <a:pt x="204" y="87"/>
                </a:lnTo>
                <a:lnTo>
                  <a:pt x="214" y="100"/>
                </a:lnTo>
                <a:lnTo>
                  <a:pt x="218" y="102"/>
                </a:lnTo>
                <a:lnTo>
                  <a:pt x="227" y="102"/>
                </a:lnTo>
                <a:lnTo>
                  <a:pt x="228" y="100"/>
                </a:lnTo>
                <a:lnTo>
                  <a:pt x="250" y="72"/>
                </a:lnTo>
                <a:lnTo>
                  <a:pt x="276" y="43"/>
                </a:lnTo>
                <a:lnTo>
                  <a:pt x="278" y="37"/>
                </a:lnTo>
                <a:lnTo>
                  <a:pt x="280" y="34"/>
                </a:lnTo>
                <a:lnTo>
                  <a:pt x="284" y="33"/>
                </a:lnTo>
                <a:lnTo>
                  <a:pt x="287" y="30"/>
                </a:lnTo>
                <a:lnTo>
                  <a:pt x="296" y="24"/>
                </a:lnTo>
                <a:lnTo>
                  <a:pt x="302" y="22"/>
                </a:lnTo>
                <a:lnTo>
                  <a:pt x="304" y="19"/>
                </a:lnTo>
                <a:lnTo>
                  <a:pt x="314" y="19"/>
                </a:lnTo>
                <a:lnTo>
                  <a:pt x="316" y="20"/>
                </a:lnTo>
                <a:lnTo>
                  <a:pt x="318" y="18"/>
                </a:lnTo>
                <a:lnTo>
                  <a:pt x="322" y="4"/>
                </a:lnTo>
                <a:lnTo>
                  <a:pt x="324" y="4"/>
                </a:lnTo>
                <a:lnTo>
                  <a:pt x="335" y="0"/>
                </a:lnTo>
                <a:lnTo>
                  <a:pt x="338" y="3"/>
                </a:lnTo>
                <a:lnTo>
                  <a:pt x="338" y="8"/>
                </a:lnTo>
                <a:lnTo>
                  <a:pt x="340" y="9"/>
                </a:lnTo>
                <a:lnTo>
                  <a:pt x="342" y="8"/>
                </a:lnTo>
                <a:lnTo>
                  <a:pt x="345" y="7"/>
                </a:lnTo>
                <a:lnTo>
                  <a:pt x="352" y="12"/>
                </a:lnTo>
                <a:lnTo>
                  <a:pt x="353" y="14"/>
                </a:lnTo>
                <a:lnTo>
                  <a:pt x="358" y="14"/>
                </a:lnTo>
                <a:lnTo>
                  <a:pt x="363" y="10"/>
                </a:lnTo>
                <a:lnTo>
                  <a:pt x="366" y="12"/>
                </a:lnTo>
                <a:lnTo>
                  <a:pt x="368" y="14"/>
                </a:lnTo>
                <a:lnTo>
                  <a:pt x="370" y="24"/>
                </a:lnTo>
                <a:lnTo>
                  <a:pt x="374" y="36"/>
                </a:lnTo>
                <a:lnTo>
                  <a:pt x="377" y="37"/>
                </a:lnTo>
                <a:lnTo>
                  <a:pt x="387" y="38"/>
                </a:lnTo>
                <a:lnTo>
                  <a:pt x="392" y="42"/>
                </a:lnTo>
                <a:lnTo>
                  <a:pt x="398" y="52"/>
                </a:lnTo>
                <a:lnTo>
                  <a:pt x="396" y="57"/>
                </a:lnTo>
                <a:lnTo>
                  <a:pt x="393" y="66"/>
                </a:lnTo>
                <a:lnTo>
                  <a:pt x="393" y="74"/>
                </a:lnTo>
                <a:lnTo>
                  <a:pt x="396" y="76"/>
                </a:lnTo>
                <a:lnTo>
                  <a:pt x="414" y="78"/>
                </a:lnTo>
                <a:lnTo>
                  <a:pt x="422" y="80"/>
                </a:lnTo>
                <a:lnTo>
                  <a:pt x="422" y="85"/>
                </a:lnTo>
                <a:lnTo>
                  <a:pt x="425" y="86"/>
                </a:lnTo>
                <a:lnTo>
                  <a:pt x="437" y="86"/>
                </a:lnTo>
                <a:lnTo>
                  <a:pt x="438" y="91"/>
                </a:lnTo>
                <a:lnTo>
                  <a:pt x="442" y="92"/>
                </a:lnTo>
                <a:lnTo>
                  <a:pt x="442" y="97"/>
                </a:lnTo>
                <a:lnTo>
                  <a:pt x="440" y="97"/>
                </a:lnTo>
                <a:lnTo>
                  <a:pt x="437" y="104"/>
                </a:lnTo>
                <a:lnTo>
                  <a:pt x="436" y="105"/>
                </a:lnTo>
                <a:lnTo>
                  <a:pt x="435" y="108"/>
                </a:lnTo>
                <a:lnTo>
                  <a:pt x="438" y="108"/>
                </a:lnTo>
                <a:lnTo>
                  <a:pt x="459" y="116"/>
                </a:lnTo>
                <a:lnTo>
                  <a:pt x="501" y="152"/>
                </a:lnTo>
                <a:lnTo>
                  <a:pt x="526" y="169"/>
                </a:lnTo>
                <a:lnTo>
                  <a:pt x="555" y="183"/>
                </a:lnTo>
                <a:lnTo>
                  <a:pt x="576" y="201"/>
                </a:lnTo>
                <a:lnTo>
                  <a:pt x="596" y="225"/>
                </a:lnTo>
                <a:lnTo>
                  <a:pt x="611" y="230"/>
                </a:lnTo>
                <a:lnTo>
                  <a:pt x="626" y="236"/>
                </a:lnTo>
                <a:lnTo>
                  <a:pt x="620" y="266"/>
                </a:lnTo>
                <a:lnTo>
                  <a:pt x="603" y="296"/>
                </a:lnTo>
                <a:lnTo>
                  <a:pt x="412" y="313"/>
                </a:lnTo>
                <a:lnTo>
                  <a:pt x="394" y="337"/>
                </a:lnTo>
                <a:lnTo>
                  <a:pt x="384" y="356"/>
                </a:lnTo>
                <a:lnTo>
                  <a:pt x="348" y="420"/>
                </a:lnTo>
                <a:lnTo>
                  <a:pt x="339" y="424"/>
                </a:lnTo>
                <a:lnTo>
                  <a:pt x="336" y="427"/>
                </a:lnTo>
                <a:lnTo>
                  <a:pt x="335" y="430"/>
                </a:lnTo>
                <a:lnTo>
                  <a:pt x="336" y="433"/>
                </a:lnTo>
                <a:lnTo>
                  <a:pt x="342" y="434"/>
                </a:lnTo>
                <a:lnTo>
                  <a:pt x="342" y="452"/>
                </a:lnTo>
                <a:lnTo>
                  <a:pt x="338" y="464"/>
                </a:lnTo>
                <a:lnTo>
                  <a:pt x="341" y="469"/>
                </a:lnTo>
                <a:lnTo>
                  <a:pt x="357" y="472"/>
                </a:lnTo>
                <a:lnTo>
                  <a:pt x="357" y="496"/>
                </a:lnTo>
                <a:lnTo>
                  <a:pt x="351" y="504"/>
                </a:lnTo>
                <a:lnTo>
                  <a:pt x="345" y="508"/>
                </a:lnTo>
                <a:lnTo>
                  <a:pt x="346" y="531"/>
                </a:lnTo>
                <a:lnTo>
                  <a:pt x="345" y="538"/>
                </a:lnTo>
                <a:lnTo>
                  <a:pt x="348" y="555"/>
                </a:lnTo>
                <a:lnTo>
                  <a:pt x="338" y="573"/>
                </a:lnTo>
                <a:lnTo>
                  <a:pt x="333" y="570"/>
                </a:lnTo>
                <a:lnTo>
                  <a:pt x="330" y="568"/>
                </a:lnTo>
                <a:lnTo>
                  <a:pt x="332" y="568"/>
                </a:lnTo>
                <a:lnTo>
                  <a:pt x="329" y="566"/>
                </a:lnTo>
                <a:lnTo>
                  <a:pt x="328" y="566"/>
                </a:lnTo>
                <a:lnTo>
                  <a:pt x="284" y="526"/>
                </a:lnTo>
                <a:lnTo>
                  <a:pt x="282" y="526"/>
                </a:lnTo>
                <a:lnTo>
                  <a:pt x="263" y="508"/>
                </a:lnTo>
                <a:lnTo>
                  <a:pt x="264" y="507"/>
                </a:lnTo>
                <a:lnTo>
                  <a:pt x="261" y="505"/>
                </a:lnTo>
                <a:lnTo>
                  <a:pt x="262" y="506"/>
                </a:lnTo>
                <a:lnTo>
                  <a:pt x="257" y="502"/>
                </a:lnTo>
                <a:lnTo>
                  <a:pt x="245" y="489"/>
                </a:lnTo>
                <a:lnTo>
                  <a:pt x="244" y="484"/>
                </a:lnTo>
                <a:lnTo>
                  <a:pt x="243" y="482"/>
                </a:lnTo>
                <a:lnTo>
                  <a:pt x="238" y="484"/>
                </a:lnTo>
                <a:lnTo>
                  <a:pt x="220" y="465"/>
                </a:lnTo>
                <a:lnTo>
                  <a:pt x="221" y="466"/>
                </a:lnTo>
                <a:lnTo>
                  <a:pt x="222" y="464"/>
                </a:lnTo>
                <a:lnTo>
                  <a:pt x="216" y="460"/>
                </a:lnTo>
                <a:lnTo>
                  <a:pt x="215" y="458"/>
                </a:lnTo>
                <a:lnTo>
                  <a:pt x="213" y="457"/>
                </a:lnTo>
                <a:lnTo>
                  <a:pt x="213" y="456"/>
                </a:lnTo>
                <a:lnTo>
                  <a:pt x="207" y="454"/>
                </a:lnTo>
                <a:lnTo>
                  <a:pt x="202" y="451"/>
                </a:lnTo>
                <a:lnTo>
                  <a:pt x="202" y="450"/>
                </a:lnTo>
                <a:lnTo>
                  <a:pt x="204" y="453"/>
                </a:lnTo>
                <a:lnTo>
                  <a:pt x="200" y="450"/>
                </a:lnTo>
                <a:lnTo>
                  <a:pt x="197" y="448"/>
                </a:lnTo>
                <a:lnTo>
                  <a:pt x="194" y="445"/>
                </a:lnTo>
                <a:lnTo>
                  <a:pt x="190" y="442"/>
                </a:lnTo>
                <a:lnTo>
                  <a:pt x="170" y="423"/>
                </a:lnTo>
                <a:lnTo>
                  <a:pt x="165" y="420"/>
                </a:lnTo>
                <a:lnTo>
                  <a:pt x="164" y="417"/>
                </a:lnTo>
                <a:lnTo>
                  <a:pt x="143" y="403"/>
                </a:lnTo>
                <a:lnTo>
                  <a:pt x="141" y="399"/>
                </a:lnTo>
                <a:lnTo>
                  <a:pt x="131" y="392"/>
                </a:lnTo>
                <a:lnTo>
                  <a:pt x="116" y="380"/>
                </a:lnTo>
                <a:lnTo>
                  <a:pt x="101" y="372"/>
                </a:lnTo>
                <a:lnTo>
                  <a:pt x="99" y="369"/>
                </a:lnTo>
                <a:lnTo>
                  <a:pt x="96" y="368"/>
                </a:lnTo>
                <a:lnTo>
                  <a:pt x="84" y="358"/>
                </a:lnTo>
                <a:lnTo>
                  <a:pt x="80" y="356"/>
                </a:lnTo>
                <a:lnTo>
                  <a:pt x="69" y="349"/>
                </a:lnTo>
                <a:lnTo>
                  <a:pt x="65" y="348"/>
                </a:lnTo>
                <a:lnTo>
                  <a:pt x="62" y="344"/>
                </a:lnTo>
                <a:lnTo>
                  <a:pt x="52" y="339"/>
                </a:lnTo>
                <a:lnTo>
                  <a:pt x="44" y="337"/>
                </a:lnTo>
                <a:lnTo>
                  <a:pt x="41" y="337"/>
                </a:lnTo>
                <a:lnTo>
                  <a:pt x="39" y="334"/>
                </a:lnTo>
                <a:lnTo>
                  <a:pt x="38" y="332"/>
                </a:lnTo>
                <a:lnTo>
                  <a:pt x="35" y="331"/>
                </a:lnTo>
                <a:lnTo>
                  <a:pt x="27" y="330"/>
                </a:lnTo>
                <a:lnTo>
                  <a:pt x="22" y="331"/>
                </a:lnTo>
                <a:lnTo>
                  <a:pt x="12" y="327"/>
                </a:lnTo>
                <a:lnTo>
                  <a:pt x="11" y="325"/>
                </a:lnTo>
                <a:lnTo>
                  <a:pt x="11" y="297"/>
                </a:lnTo>
                <a:lnTo>
                  <a:pt x="0" y="27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246 CuadroTexto"/>
          <p:cNvSpPr txBox="1"/>
          <p:nvPr/>
        </p:nvSpPr>
        <p:spPr>
          <a:xfrm>
            <a:off x="8029004" y="7669519"/>
            <a:ext cx="958893" cy="21544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Aguascalientes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247 CuadroTexto"/>
          <p:cNvSpPr txBox="1"/>
          <p:nvPr/>
        </p:nvSpPr>
        <p:spPr>
          <a:xfrm rot="3685083">
            <a:off x="1924555" y="3051701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Baja California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248 CuadroTexto"/>
          <p:cNvSpPr txBox="1"/>
          <p:nvPr/>
        </p:nvSpPr>
        <p:spPr>
          <a:xfrm rot="3661756">
            <a:off x="3270913" y="5569890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Baja California Sur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249 CuadroTexto"/>
          <p:cNvSpPr txBox="1"/>
          <p:nvPr/>
        </p:nvSpPr>
        <p:spPr>
          <a:xfrm>
            <a:off x="13124218" y="9155003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Campeche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250 CuadroTexto"/>
          <p:cNvSpPr txBox="1"/>
          <p:nvPr/>
        </p:nvSpPr>
        <p:spPr>
          <a:xfrm>
            <a:off x="12386440" y="10224137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Chiapas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251 CuadroTexto"/>
          <p:cNvSpPr txBox="1"/>
          <p:nvPr/>
        </p:nvSpPr>
        <p:spPr>
          <a:xfrm>
            <a:off x="5853458" y="4172694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Chihuahua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252 CuadroTexto"/>
          <p:cNvSpPr txBox="1"/>
          <p:nvPr/>
        </p:nvSpPr>
        <p:spPr>
          <a:xfrm>
            <a:off x="7638135" y="4847170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Coahuila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253 CuadroTexto"/>
          <p:cNvSpPr txBox="1"/>
          <p:nvPr/>
        </p:nvSpPr>
        <p:spPr>
          <a:xfrm>
            <a:off x="6863582" y="9034659"/>
            <a:ext cx="1784677" cy="21544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Colima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254 CuadroTexto"/>
          <p:cNvSpPr txBox="1"/>
          <p:nvPr/>
        </p:nvSpPr>
        <p:spPr>
          <a:xfrm>
            <a:off x="6395123" y="6111202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Durango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255 CuadroTexto"/>
          <p:cNvSpPr txBox="1"/>
          <p:nvPr/>
        </p:nvSpPr>
        <p:spPr>
          <a:xfrm>
            <a:off x="8204435" y="8009716"/>
            <a:ext cx="1784677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Guanajuato</a:t>
            </a: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256 CuadroTexto"/>
          <p:cNvSpPr txBox="1"/>
          <p:nvPr/>
        </p:nvSpPr>
        <p:spPr>
          <a:xfrm>
            <a:off x="8657511" y="9799393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Guerrero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257 CuadroTexto"/>
          <p:cNvSpPr txBox="1"/>
          <p:nvPr/>
        </p:nvSpPr>
        <p:spPr>
          <a:xfrm>
            <a:off x="9216056" y="8444655"/>
            <a:ext cx="1784677" cy="2616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Hidalgo</a:t>
            </a: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258 CuadroTexto"/>
          <p:cNvSpPr txBox="1"/>
          <p:nvPr/>
        </p:nvSpPr>
        <p:spPr>
          <a:xfrm>
            <a:off x="6919646" y="8392743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Jalisco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259 CuadroTexto"/>
          <p:cNvSpPr txBox="1"/>
          <p:nvPr/>
        </p:nvSpPr>
        <p:spPr>
          <a:xfrm>
            <a:off x="9088121" y="8744502"/>
            <a:ext cx="1311848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México</a:t>
            </a: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260 CuadroTexto"/>
          <p:cNvSpPr txBox="1"/>
          <p:nvPr/>
        </p:nvSpPr>
        <p:spPr>
          <a:xfrm>
            <a:off x="7980477" y="9049479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Michoacán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261 CuadroTexto"/>
          <p:cNvSpPr txBox="1"/>
          <p:nvPr/>
        </p:nvSpPr>
        <p:spPr>
          <a:xfrm>
            <a:off x="9571716" y="9323777"/>
            <a:ext cx="773667" cy="21544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Morelos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262 CuadroTexto"/>
          <p:cNvSpPr txBox="1"/>
          <p:nvPr/>
        </p:nvSpPr>
        <p:spPr>
          <a:xfrm rot="3563125">
            <a:off x="6432972" y="7680592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Nayarit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263 CuadroTexto"/>
          <p:cNvSpPr txBox="1"/>
          <p:nvPr/>
        </p:nvSpPr>
        <p:spPr>
          <a:xfrm rot="18491174">
            <a:off x="8733292" y="5951345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Nuevo León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264 CuadroTexto"/>
          <p:cNvSpPr txBox="1"/>
          <p:nvPr/>
        </p:nvSpPr>
        <p:spPr>
          <a:xfrm>
            <a:off x="10421749" y="10174351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Oaxaca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265 CuadroTexto"/>
          <p:cNvSpPr txBox="1"/>
          <p:nvPr/>
        </p:nvSpPr>
        <p:spPr>
          <a:xfrm>
            <a:off x="9958549" y="9360306"/>
            <a:ext cx="909702" cy="2616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Puebla</a:t>
            </a: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266 CuadroTexto"/>
          <p:cNvSpPr txBox="1"/>
          <p:nvPr/>
        </p:nvSpPr>
        <p:spPr>
          <a:xfrm rot="18426003">
            <a:off x="8709227" y="8187789"/>
            <a:ext cx="1784677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  <a:hlinkClick r:id="rId22"/>
              </a:rPr>
              <a:t>Querétaro</a:t>
            </a: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267 CuadroTexto"/>
          <p:cNvSpPr txBox="1"/>
          <p:nvPr/>
        </p:nvSpPr>
        <p:spPr>
          <a:xfrm rot="17660342">
            <a:off x="14111340" y="8710572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Quintana Roo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268 CuadroTexto"/>
          <p:cNvSpPr txBox="1"/>
          <p:nvPr/>
        </p:nvSpPr>
        <p:spPr>
          <a:xfrm rot="2575926">
            <a:off x="8288370" y="7429140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4"/>
              </a:rPr>
              <a:t>San Luis Potosí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5077451" y="5720180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5"/>
              </a:rPr>
              <a:t>Sinaloa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4043213" y="3672519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6"/>
              </a:rPr>
              <a:t>Sonora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11989444" y="9480172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7"/>
              </a:rPr>
              <a:t>Tabasco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272 CuadroTexto"/>
          <p:cNvSpPr txBox="1"/>
          <p:nvPr/>
        </p:nvSpPr>
        <p:spPr>
          <a:xfrm rot="18128331">
            <a:off x="9193278" y="6507258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28"/>
              </a:rPr>
              <a:t>Tamaulipas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9914940" y="8938719"/>
            <a:ext cx="922376" cy="21544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  <a:hlinkClick r:id="rId29"/>
              </a:rPr>
              <a:t>Tlaxcala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274 CuadroTexto"/>
          <p:cNvSpPr txBox="1"/>
          <p:nvPr/>
        </p:nvSpPr>
        <p:spPr>
          <a:xfrm rot="2218027">
            <a:off x="10779338" y="9361568"/>
            <a:ext cx="1418160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0"/>
              </a:rPr>
              <a:t>Veracruz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275 CuadroTexto"/>
          <p:cNvSpPr txBox="1"/>
          <p:nvPr/>
        </p:nvSpPr>
        <p:spPr>
          <a:xfrm>
            <a:off x="13730636" y="8036096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1"/>
              </a:rPr>
              <a:t>Yucatán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276 CuadroTexto"/>
          <p:cNvSpPr txBox="1"/>
          <p:nvPr/>
        </p:nvSpPr>
        <p:spPr>
          <a:xfrm>
            <a:off x="7347178" y="6767995"/>
            <a:ext cx="1784677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2"/>
              </a:rPr>
              <a:t>Zacatecas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8" name="277 CuadroTexto"/>
          <p:cNvSpPr txBox="1"/>
          <p:nvPr/>
        </p:nvSpPr>
        <p:spPr>
          <a:xfrm>
            <a:off x="9571716" y="9044624"/>
            <a:ext cx="676958" cy="21544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  <a:hlinkClick r:id="rId33"/>
              </a:rPr>
              <a:t>ZMVM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9" name="27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592150"/>
              </p:ext>
            </p:extLst>
          </p:nvPr>
        </p:nvGraphicFramePr>
        <p:xfrm>
          <a:off x="145414" y="4727549"/>
          <a:ext cx="2897510" cy="7258992"/>
        </p:xfrm>
        <a:graphic>
          <a:graphicData uri="http://schemas.openxmlformats.org/drawingml/2006/table">
            <a:tbl>
              <a:tblPr/>
              <a:tblGrid>
                <a:gridCol w="4575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00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Aguascalientes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Baja California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Baja California Sur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Campeche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Chiapas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Chihuahua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Coahuila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Colima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Durango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Guanajuato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Guerrero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Hidalgo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4"/>
                        </a:rPr>
                        <a:t>Jalisco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5"/>
                        </a:rPr>
                        <a:t>México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/>
                        </a:rPr>
                        <a:t>Michoacán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/>
                        </a:rPr>
                        <a:t>Morelos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8"/>
                        </a:rPr>
                        <a:t>Nayarit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9"/>
                        </a:rPr>
                        <a:t>Nuevo León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0"/>
                        </a:rPr>
                        <a:t>Oaxaca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1"/>
                        </a:rPr>
                        <a:t>Puebla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2"/>
                        </a:rPr>
                        <a:t>Querétaro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3"/>
                        </a:rPr>
                        <a:t>Quintana Roo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4"/>
                        </a:rPr>
                        <a:t>San Luis Potosí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5"/>
                        </a:rPr>
                        <a:t>Sinaloa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6"/>
                        </a:rPr>
                        <a:t>Sonora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7"/>
                        </a:rPr>
                        <a:t>Tabasco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8"/>
                        </a:rPr>
                        <a:t>Tamaulipas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4"/>
                        </a:rPr>
                        <a:t>Tlaxcala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0"/>
                        </a:rPr>
                        <a:t>Veracruz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1"/>
                        </a:rPr>
                        <a:t>Yucatán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1592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2"/>
                        </a:rPr>
                        <a:t>Zacatecas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  <a:tr h="311616">
                <a:tc>
                  <a:txBody>
                    <a:bodyPr/>
                    <a:lstStyle/>
                    <a:p>
                      <a:pPr algn="ctr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3"/>
                        </a:rPr>
                        <a:t>Zona Metropolitana</a:t>
                      </a:r>
                      <a:r>
                        <a:rPr lang="es-MX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3"/>
                        </a:rPr>
                        <a:t> de </a:t>
                      </a:r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3"/>
                        </a:rPr>
                        <a:t>Valle de México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280" name="26 Botón de acción: Inicio">
            <a:hlinkClick r:id="rId35" highlightClick="1"/>
          </p:cNvPr>
          <p:cNvSpPr/>
          <p:nvPr/>
        </p:nvSpPr>
        <p:spPr>
          <a:xfrm>
            <a:off x="13634474" y="11309607"/>
            <a:ext cx="792729" cy="694069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81" name="27 Botón de acción: Hacia atrás o Anterior">
            <a:hlinkClick r:id="rId35" highlightClick="1"/>
          </p:cNvPr>
          <p:cNvSpPr/>
          <p:nvPr/>
        </p:nvSpPr>
        <p:spPr>
          <a:xfrm>
            <a:off x="14604158" y="11309607"/>
            <a:ext cx="799040" cy="675955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3336005" y="347893"/>
            <a:ext cx="9516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Delegaciones en las Entidades Federativas y Zona Metropolitana del Valle de México</a:t>
            </a:r>
          </a:p>
        </p:txBody>
      </p:sp>
      <p:grpSp>
        <p:nvGrpSpPr>
          <p:cNvPr id="74" name="131 Grupo">
            <a:extLst>
              <a:ext uri="{FF2B5EF4-FFF2-40B4-BE49-F238E27FC236}">
                <a16:creationId xmlns="" xmlns:a16="http://schemas.microsoft.com/office/drawing/2014/main" id="{CE353E8F-3881-45CD-8392-02EDDE435D23}"/>
              </a:ext>
            </a:extLst>
          </p:cNvPr>
          <p:cNvGrpSpPr/>
          <p:nvPr/>
        </p:nvGrpSpPr>
        <p:grpSpPr>
          <a:xfrm>
            <a:off x="0" y="0"/>
            <a:ext cx="16202025" cy="12601575"/>
            <a:chOff x="-3176" y="0"/>
            <a:chExt cx="15497539" cy="9001125"/>
          </a:xfrm>
        </p:grpSpPr>
        <p:pic>
          <p:nvPicPr>
            <p:cNvPr id="75" name="Picture 2">
              <a:extLst>
                <a:ext uri="{FF2B5EF4-FFF2-40B4-BE49-F238E27FC236}">
                  <a16:creationId xmlns="" xmlns:a16="http://schemas.microsoft.com/office/drawing/2014/main" id="{72AC0003-7519-49FB-9EB6-BC03342D2C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6" name="Picture 6">
              <a:extLst>
                <a:ext uri="{FF2B5EF4-FFF2-40B4-BE49-F238E27FC236}">
                  <a16:creationId xmlns="" xmlns:a16="http://schemas.microsoft.com/office/drawing/2014/main" id="{A6B0669F-7B37-4D22-A254-FA52CBF93C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8">
              <a:extLst>
                <a:ext uri="{FF2B5EF4-FFF2-40B4-BE49-F238E27FC236}">
                  <a16:creationId xmlns="" xmlns:a16="http://schemas.microsoft.com/office/drawing/2014/main" id="{4A55BF4F-0C03-44A6-B94E-4C37A7694D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Picture 6">
              <a:extLst>
                <a:ext uri="{FF2B5EF4-FFF2-40B4-BE49-F238E27FC236}">
                  <a16:creationId xmlns="" xmlns:a16="http://schemas.microsoft.com/office/drawing/2014/main" id="{67BF3CDD-6E96-4E55-B936-1140948D69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9" name="Picture 11">
              <a:extLst>
                <a:ext uri="{FF2B5EF4-FFF2-40B4-BE49-F238E27FC236}">
                  <a16:creationId xmlns="" xmlns:a16="http://schemas.microsoft.com/office/drawing/2014/main" id="{E453E980-1949-4CD0-AF0A-28A8469237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66611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97</Words>
  <Application>Microsoft Office PowerPoint</Application>
  <PresentationFormat>Personalizado</PresentationFormat>
  <Paragraphs>67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Gabriela Nuñez Perez</dc:creator>
  <cp:lastModifiedBy>Ana Gabriela Nuñez Perez</cp:lastModifiedBy>
  <cp:revision>24</cp:revision>
  <dcterms:created xsi:type="dcterms:W3CDTF">2017-05-17T18:15:15Z</dcterms:created>
  <dcterms:modified xsi:type="dcterms:W3CDTF">2020-02-25T15:59:23Z</dcterms:modified>
</cp:coreProperties>
</file>