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4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3" autoAdjust="0"/>
  </p:normalViewPr>
  <p:slideViewPr>
    <p:cSldViewPr>
      <p:cViewPr>
        <p:scale>
          <a:sx n="79" d="100"/>
          <a:sy n="79" d="100"/>
        </p:scale>
        <p:origin x="-360" y="-72"/>
      </p:cViewPr>
      <p:guideLst>
        <p:guide orient="horz" pos="344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460842"/>
            <a:ext cx="10711339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4488923"/>
            <a:ext cx="882110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89" y="317236"/>
            <a:ext cx="4465245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1" y="317236"/>
            <a:ext cx="13185711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090381"/>
            <a:ext cx="10711339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357525"/>
            <a:ext cx="10711339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0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5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773198"/>
            <a:ext cx="55678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512182"/>
            <a:ext cx="55678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773198"/>
            <a:ext cx="55700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512182"/>
            <a:ext cx="55700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15400"/>
            <a:ext cx="4145832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15402"/>
            <a:ext cx="704463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657675"/>
            <a:ext cx="4145832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8" y="5545139"/>
            <a:ext cx="75609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8" y="707814"/>
            <a:ext cx="75609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8" y="6199772"/>
            <a:ext cx="75609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848381"/>
            <a:ext cx="1134141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342177"/>
            <a:ext cx="3990499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transparencia.profepa.gob.mx/Transparencia/TransparenciaDGP/ORGANIGRAMA/RECURSOS%20NATURALES/Direccion_General_de_Inspeccion_y_Vigilancia_de_Vida_Silvestre,_Recursos_Marinos_y_Ecosistemas_Costeros.pdf" TargetMode="External"/><Relationship Id="rId7" Type="http://schemas.openxmlformats.org/officeDocument/2006/relationships/hyperlink" Target="http://transparencia.profepa.gob.mx/Transparencia/TransparenciaDGP/ORGANIGRAMA/RECURSOS%20NATURALES/Nuevo/RECURSOS_NATURALES__.pdf" TargetMode="External"/><Relationship Id="rId2" Type="http://schemas.openxmlformats.org/officeDocument/2006/relationships/hyperlink" Target="http://transparencia.profepa.gob.mx/Transparencia/TransparenciaDGP/SUBRECURSOSNATURALES/SUBPROCURADOR%20DE%20RECURSOS%20NATURALES%20319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formas/PROFEPA%20basica_.pdf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transparencia.profepa.gob.mx/Transparencia/TransparenciaDGP/ORGANIGRAMA/RECURSOS%20NATURALES/Direccion_General_de_Inspeccion_y_Vigilancia_Forestal.pdf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transparencia.profepa.gob.mx/Transparencia/TransparenciaDGP/ORGANIGRAMA/RECURSOS%20NATURALES/Direccion_General_de_Impacto_Ambiental_y_Zona_Federal_Maritimo_Terrestre.pdf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363309" y="1581528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Recursos Naturales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363309" y="237321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26622" y="237395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"/>
              </a:rPr>
              <a:t>3191</a:t>
            </a:r>
            <a:endParaRPr lang="es-MX" dirty="0"/>
          </a:p>
        </p:txBody>
      </p:sp>
      <p:cxnSp>
        <p:nvCxnSpPr>
          <p:cNvPr id="125" name="124 Conector recto"/>
          <p:cNvCxnSpPr>
            <a:cxnSpLocks/>
          </p:cNvCxnSpPr>
          <p:nvPr/>
        </p:nvCxnSpPr>
        <p:spPr>
          <a:xfrm flipV="1">
            <a:off x="1910881" y="2746844"/>
            <a:ext cx="8782394" cy="83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cxnSpLocks/>
          </p:cNvCxnSpPr>
          <p:nvPr/>
        </p:nvCxnSpPr>
        <p:spPr>
          <a:xfrm flipH="1">
            <a:off x="1900769" y="2755540"/>
            <a:ext cx="1" cy="16076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6227405" y="2755242"/>
            <a:ext cx="0" cy="16090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6227405" y="2542491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10700805" y="2733656"/>
            <a:ext cx="0" cy="172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144 Forma libre"/>
          <p:cNvSpPr/>
          <p:nvPr/>
        </p:nvSpPr>
        <p:spPr>
          <a:xfrm>
            <a:off x="9829179" y="4372643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Dirección General de Inspección y Vigilancia de Vida Silvestre, Recursos Marinos y Ecosistemas Costeros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158 Forma libre"/>
          <p:cNvSpPr/>
          <p:nvPr/>
        </p:nvSpPr>
        <p:spPr>
          <a:xfrm>
            <a:off x="5363309" y="4372643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Dirección General de Impacto Ambiental y Zona Federal Marítimo Terrestre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163 Forma libre"/>
          <p:cNvSpPr/>
          <p:nvPr/>
        </p:nvSpPr>
        <p:spPr>
          <a:xfrm>
            <a:off x="1036673" y="436319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Dirección General de Inspección y Vigilancia Forestal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852515" y="423128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Recursos Naturales</a:t>
            </a:r>
          </a:p>
        </p:txBody>
      </p:sp>
      <p:sp>
        <p:nvSpPr>
          <p:cNvPr id="21" name="26 Botón de acción: Inicio">
            <a:hlinkClick r:id="rId6" highlightClick="1"/>
          </p:cNvPr>
          <p:cNvSpPr/>
          <p:nvPr/>
        </p:nvSpPr>
        <p:spPr>
          <a:xfrm>
            <a:off x="324123" y="7150350"/>
            <a:ext cx="432048" cy="382239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2" name="27 Botón de acción: Hacia atrás o Anterior">
            <a:hlinkClick r:id="rId7" highlightClick="1"/>
          </p:cNvPr>
          <p:cNvSpPr/>
          <p:nvPr/>
        </p:nvSpPr>
        <p:spPr>
          <a:xfrm>
            <a:off x="900185" y="7180978"/>
            <a:ext cx="432049" cy="382239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grpSp>
        <p:nvGrpSpPr>
          <p:cNvPr id="17" name="131 Grupo">
            <a:extLst>
              <a:ext uri="{FF2B5EF4-FFF2-40B4-BE49-F238E27FC236}">
                <a16:creationId xmlns:a16="http://schemas.microsoft.com/office/drawing/2014/main" xmlns="" id="{FC15CE7B-F226-4D44-8995-805614878DEF}"/>
              </a:ext>
            </a:extLst>
          </p:cNvPr>
          <p:cNvGrpSpPr/>
          <p:nvPr/>
        </p:nvGrpSpPr>
        <p:grpSpPr>
          <a:xfrm>
            <a:off x="0" y="0"/>
            <a:ext cx="12601575" cy="7921625"/>
            <a:chOff x="-3176" y="0"/>
            <a:chExt cx="15497539" cy="9001125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xmlns="" id="{3F18361D-C0B6-431A-B42A-2395760C6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6">
              <a:extLst>
                <a:ext uri="{FF2B5EF4-FFF2-40B4-BE49-F238E27FC236}">
                  <a16:creationId xmlns:a16="http://schemas.microsoft.com/office/drawing/2014/main" xmlns="" id="{CA578387-C7A3-4F53-B2EF-74E58ED721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8">
              <a:extLst>
                <a:ext uri="{FF2B5EF4-FFF2-40B4-BE49-F238E27FC236}">
                  <a16:creationId xmlns:a16="http://schemas.microsoft.com/office/drawing/2014/main" xmlns="" id="{B8A2C413-1834-4995-9837-E924944ECE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>
              <a:extLst>
                <a:ext uri="{FF2B5EF4-FFF2-40B4-BE49-F238E27FC236}">
                  <a16:creationId xmlns:a16="http://schemas.microsoft.com/office/drawing/2014/main" xmlns="" id="{AA804C05-B4D2-4C18-8A8E-9230921F01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11">
              <a:extLst>
                <a:ext uri="{FF2B5EF4-FFF2-40B4-BE49-F238E27FC236}">
                  <a16:creationId xmlns:a16="http://schemas.microsoft.com/office/drawing/2014/main" xmlns="" id="{8F26F74F-6159-4A8D-AA20-9765DBD775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42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23</cp:revision>
  <dcterms:created xsi:type="dcterms:W3CDTF">2017-05-10T16:05:42Z</dcterms:created>
  <dcterms:modified xsi:type="dcterms:W3CDTF">2020-02-24T18:30:30Z</dcterms:modified>
</cp:coreProperties>
</file>