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90011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423">
          <p15:clr>
            <a:srgbClr val="A4A3A4"/>
          </p15:clr>
        </p15:guide>
        <p15:guide id="2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618" y="840"/>
      </p:cViewPr>
      <p:guideLst>
        <p:guide orient="horz" pos="4423"/>
        <p:guide pos="21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19" y="2796188"/>
            <a:ext cx="10711339" cy="19294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7" y="5100641"/>
            <a:ext cx="8821103" cy="23002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8990" y="360467"/>
            <a:ext cx="4465245" cy="768012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2" y="360467"/>
            <a:ext cx="13185711" cy="768012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39" y="5784061"/>
            <a:ext cx="10711339" cy="17877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39" y="3815064"/>
            <a:ext cx="10711339" cy="19689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1" y="2100265"/>
            <a:ext cx="8825479" cy="59403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56" y="2100265"/>
            <a:ext cx="8825479" cy="59403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79" y="360465"/>
            <a:ext cx="11341418" cy="150018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2014836"/>
            <a:ext cx="5567884" cy="839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79" y="2854523"/>
            <a:ext cx="5567884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6" y="2014836"/>
            <a:ext cx="5570072" cy="839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6" y="2854523"/>
            <a:ext cx="5570072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1" y="358381"/>
            <a:ext cx="4145832" cy="15251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6" y="358383"/>
            <a:ext cx="7044630" cy="7682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1" y="1883571"/>
            <a:ext cx="4145832" cy="61570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9" y="6300790"/>
            <a:ext cx="7560945" cy="7438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9" y="804270"/>
            <a:ext cx="7560945" cy="5400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9" y="7044631"/>
            <a:ext cx="7560945" cy="10563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79" y="360465"/>
            <a:ext cx="11341418" cy="1500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2100265"/>
            <a:ext cx="11341418" cy="5940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79" y="8342715"/>
            <a:ext cx="2940368" cy="479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9" y="8342715"/>
            <a:ext cx="3990499" cy="479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29" y="8342715"/>
            <a:ext cx="2940368" cy="479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hyperlink" Target="http://transparencia.profepa.gob.mx/Transparencia/TransparenciaDGP/PERFILES%20DE%20PUESTO/perfiles%20organigramas/direccion%20general%20de%20control%20de%20procedimientos%20administrativos%20y%20consulta/JEFE%20DE%20DEPARTAMENTO%20DE%20RECONSIDERACIONES%20Y%20CONMUTACIONES%20DE%20M%205614.htm" TargetMode="External"/><Relationship Id="rId3" Type="http://schemas.openxmlformats.org/officeDocument/2006/relationships/hyperlink" Target="http://transparencia.profepa.gob.mx/Transparencia/TransparenciaDGP/PERFILES%20DE%20PUESTO/perfiles%20organigramas/direccion%20general%20de%20control%20de%20procedimientos%20administrativos%20y%20consulta/DIRECTOR%20DE%20CONTROL%20DE%20PROCEDIMIENTOS%20ADMINISTRATIVOS%203513.htm" TargetMode="External"/><Relationship Id="rId7" Type="http://schemas.openxmlformats.org/officeDocument/2006/relationships/image" Target="../media/image1.png"/><Relationship Id="rId12" Type="http://schemas.openxmlformats.org/officeDocument/2006/relationships/hyperlink" Target="http://transparencia.profepa.gob.mx/Transparencia/TransparenciaDGP/PERFILES%20DE%20PUESTO/perfiles%20organigramas/direccion%20general%20de%20control%20de%20procedimientos%20administrativos%20y%20consulta/JEFE%20DE%20DEPARTAMENTO%20DE%20RECURSOS%20DE%20REVISION%203698.htm" TargetMode="External"/><Relationship Id="rId2" Type="http://schemas.openxmlformats.org/officeDocument/2006/relationships/hyperlink" Target="http://transparencia.profepa.gob.mx/Transparencia/TransparenciaDGP/PERFILES%20DE%20PUESTO/perfiles%20organigramas/direccion%20general%20de%20control%20de%20procedimientos%20administrativos%20y%20consulta/DIRECTOR%20GENERAL%20DE%20CONTROL%20DE%20PROCEDIMIENTOS%20ADMINISTRATIVOS%203463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ransparencia.profepa.gob.mx/Transparencia/TransparenciaDGP/ORGANIGRAMA/SUBPROCURADURIA%20JURIDICA/Actual/SUBPROCURADURIA_JURIDICA.pdf" TargetMode="External"/><Relationship Id="rId11" Type="http://schemas.openxmlformats.org/officeDocument/2006/relationships/hyperlink" Target="http://transparencia.profepa.gob.mx/Transparencia/TransparenciaDGP/PERFILES%20DE%20PUESTO/perfiles%20organigramas/direccion%20general%20de%20control%20de%20procedimientos%20administrativos%20y%20consulta/COORDINADOR%20DE%20PROCEDIMIENTOS%20ADMINISTRATIVOS%205788.htm" TargetMode="External"/><Relationship Id="rId5" Type="http://schemas.openxmlformats.org/officeDocument/2006/relationships/hyperlink" Target="http://transparencia.profepa.gob.mx/Transparencia/TransparenciaDGP/ORGANIGRAMA/formas/PROFEPA%20basica_.pdf" TargetMode="External"/><Relationship Id="rId15" Type="http://schemas.openxmlformats.org/officeDocument/2006/relationships/hyperlink" Target="http://transparencia.profepa.gob.mx/Transparencia/TransparenciaDGP/PERFILES%20DE%20PUESTO/perfiles%20organigramas/direccion%20general%20de%20control%20de%20procedimientos%20administrativos%20y%20consulta/COORDINADOR%20DE%20CONVENIOS,%20CONTRATOS%20Y%20CONSULTA%204704.htm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transparencia.profepa.gob.mx/Transparencia/TransparenciaDGP/PERFILES%20DE%20PUESTO/perfiles%20organigramas/direccion%20general%20de%20control%20de%20procedimientos%20administrativos%20y%20consulta/DIRECTOR%20DE%20CONSULTA%203543.htm" TargetMode="External"/><Relationship Id="rId9" Type="http://schemas.openxmlformats.org/officeDocument/2006/relationships/image" Target="../media/image3.png"/><Relationship Id="rId14" Type="http://schemas.openxmlformats.org/officeDocument/2006/relationships/hyperlink" Target="http://transparencia.profepa.gob.mx/Transparencia/TransparenciaDGP/PERFILES%20DE%20PUESTO/perfiles%20organigramas/direccion%20general%20de%20control%20de%20procedimientos%20administrativos%20y%20consulta/JEFE%20DE%20DEPARTAMENTO%20DE%20PROCEDIMIENTOS%20ADMINISTRATIVOS%205584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43 Forma libre"/>
          <p:cNvSpPr/>
          <p:nvPr/>
        </p:nvSpPr>
        <p:spPr>
          <a:xfrm>
            <a:off x="5220332" y="1598690"/>
            <a:ext cx="2048115" cy="90967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Control de Procedimientos Administrativos y Consulta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5229244" y="2310847"/>
            <a:ext cx="544607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K11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6782506" y="231158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"/>
              </a:rPr>
              <a:t>3463</a:t>
            </a:r>
            <a:endParaRPr lang="es-MX" dirty="0"/>
          </a:p>
        </p:txBody>
      </p:sp>
      <p:cxnSp>
        <p:nvCxnSpPr>
          <p:cNvPr id="47" name="46 Conector recto"/>
          <p:cNvCxnSpPr/>
          <p:nvPr/>
        </p:nvCxnSpPr>
        <p:spPr>
          <a:xfrm>
            <a:off x="3530455" y="2936664"/>
            <a:ext cx="6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6244389" y="2508366"/>
            <a:ext cx="0" cy="4041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"/>
          <p:cNvCxnSpPr>
            <a:cxnSpLocks/>
          </p:cNvCxnSpPr>
          <p:nvPr/>
        </p:nvCxnSpPr>
        <p:spPr>
          <a:xfrm>
            <a:off x="9722455" y="2912535"/>
            <a:ext cx="0" cy="396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70 Forma libre"/>
          <p:cNvSpPr/>
          <p:nvPr/>
        </p:nvSpPr>
        <p:spPr>
          <a:xfrm>
            <a:off x="2484713" y="3327089"/>
            <a:ext cx="2140459" cy="9520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Control de Procedimientos Administrativos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2484713" y="4075350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M11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4133495" y="410991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3"/>
              </a:rPr>
              <a:t>3513</a:t>
            </a:r>
            <a:endParaRPr lang="es-MX" dirty="0"/>
          </a:p>
        </p:txBody>
      </p:sp>
      <p:sp>
        <p:nvSpPr>
          <p:cNvPr id="80" name="79 Forma libre"/>
          <p:cNvSpPr/>
          <p:nvPr/>
        </p:nvSpPr>
        <p:spPr>
          <a:xfrm>
            <a:off x="8533039" y="3308536"/>
            <a:ext cx="2195563" cy="97600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Consulta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8533039" y="4109916"/>
            <a:ext cx="400591" cy="17462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10254444" y="410991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3543</a:t>
            </a:r>
            <a:endParaRPr lang="es-MX" dirty="0"/>
          </a:p>
        </p:txBody>
      </p:sp>
      <p:cxnSp>
        <p:nvCxnSpPr>
          <p:cNvPr id="87" name="86 Conector recto"/>
          <p:cNvCxnSpPr/>
          <p:nvPr/>
        </p:nvCxnSpPr>
        <p:spPr>
          <a:xfrm>
            <a:off x="3528485" y="2936664"/>
            <a:ext cx="0" cy="396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26 Botón de acción: Inicio">
            <a:hlinkClick r:id="rId5" highlightClick="1"/>
          </p:cNvPr>
          <p:cNvSpPr/>
          <p:nvPr/>
        </p:nvSpPr>
        <p:spPr>
          <a:xfrm>
            <a:off x="468139" y="8092080"/>
            <a:ext cx="632227" cy="355954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01" name="27 Botón de acción: Hacia atrás o Anterior">
            <a:hlinkClick r:id="rId6" highlightClick="1"/>
          </p:cNvPr>
          <p:cNvSpPr/>
          <p:nvPr/>
        </p:nvSpPr>
        <p:spPr>
          <a:xfrm>
            <a:off x="1260227" y="8092080"/>
            <a:ext cx="504056" cy="353514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3530455" y="396106"/>
            <a:ext cx="5506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Control de Procedimientos</a:t>
            </a:r>
          </a:p>
          <a:p>
            <a:pPr lvl="0"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Administrativos y Consulta</a:t>
            </a:r>
          </a:p>
        </p:txBody>
      </p:sp>
      <p:grpSp>
        <p:nvGrpSpPr>
          <p:cNvPr id="62" name="131 Grupo">
            <a:extLst>
              <a:ext uri="{FF2B5EF4-FFF2-40B4-BE49-F238E27FC236}">
                <a16:creationId xmlns="" xmlns:a16="http://schemas.microsoft.com/office/drawing/2014/main" id="{C98B0BB5-E154-46D1-917D-05EA40211822}"/>
              </a:ext>
            </a:extLst>
          </p:cNvPr>
          <p:cNvGrpSpPr/>
          <p:nvPr/>
        </p:nvGrpSpPr>
        <p:grpSpPr>
          <a:xfrm>
            <a:off x="0" y="-1"/>
            <a:ext cx="12601575" cy="9001125"/>
            <a:chOff x="-3176" y="0"/>
            <a:chExt cx="15497539" cy="9001125"/>
          </a:xfrm>
        </p:grpSpPr>
        <p:pic>
          <p:nvPicPr>
            <p:cNvPr id="63" name="Picture 2">
              <a:extLst>
                <a:ext uri="{FF2B5EF4-FFF2-40B4-BE49-F238E27FC236}">
                  <a16:creationId xmlns="" xmlns:a16="http://schemas.microsoft.com/office/drawing/2014/main" id="{D9DA09C2-1FC0-42D3-B06B-762280E61A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4" name="Picture 6">
              <a:extLst>
                <a:ext uri="{FF2B5EF4-FFF2-40B4-BE49-F238E27FC236}">
                  <a16:creationId xmlns="" xmlns:a16="http://schemas.microsoft.com/office/drawing/2014/main" id="{C23889B4-AC90-4754-8894-4055C98408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8">
              <a:extLst>
                <a:ext uri="{FF2B5EF4-FFF2-40B4-BE49-F238E27FC236}">
                  <a16:creationId xmlns="" xmlns:a16="http://schemas.microsoft.com/office/drawing/2014/main" id="{472A9744-3087-4F59-84EF-05B0C04EA2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" name="Picture 6">
              <a:extLst>
                <a:ext uri="{FF2B5EF4-FFF2-40B4-BE49-F238E27FC236}">
                  <a16:creationId xmlns="" xmlns:a16="http://schemas.microsoft.com/office/drawing/2014/main" id="{BAD5F5DE-9523-4E2F-8A6A-62907555FC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11">
              <a:extLst>
                <a:ext uri="{FF2B5EF4-FFF2-40B4-BE49-F238E27FC236}">
                  <a16:creationId xmlns="" xmlns:a16="http://schemas.microsoft.com/office/drawing/2014/main" id="{CE9369EF-F8A2-4C1A-BC91-C95B26B2609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4" name="86 Conector recto">
            <a:extLst>
              <a:ext uri="{FF2B5EF4-FFF2-40B4-BE49-F238E27FC236}">
                <a16:creationId xmlns="" xmlns:a16="http://schemas.microsoft.com/office/drawing/2014/main" id="{7034FD58-D7A2-4BAE-8F6A-ACCF86A71A1B}"/>
              </a:ext>
            </a:extLst>
          </p:cNvPr>
          <p:cNvCxnSpPr>
            <a:cxnSpLocks/>
          </p:cNvCxnSpPr>
          <p:nvPr/>
        </p:nvCxnSpPr>
        <p:spPr>
          <a:xfrm>
            <a:off x="3528485" y="4279188"/>
            <a:ext cx="0" cy="4373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46 Conector recto">
            <a:extLst>
              <a:ext uri="{FF2B5EF4-FFF2-40B4-BE49-F238E27FC236}">
                <a16:creationId xmlns="" xmlns:a16="http://schemas.microsoft.com/office/drawing/2014/main" id="{4FDF21C1-B73A-4D9F-A02C-52252933E758}"/>
              </a:ext>
            </a:extLst>
          </p:cNvPr>
          <p:cNvCxnSpPr>
            <a:cxnSpLocks/>
          </p:cNvCxnSpPr>
          <p:nvPr/>
        </p:nvCxnSpPr>
        <p:spPr>
          <a:xfrm>
            <a:off x="1100366" y="4716586"/>
            <a:ext cx="56821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86 Conector recto">
            <a:extLst>
              <a:ext uri="{FF2B5EF4-FFF2-40B4-BE49-F238E27FC236}">
                <a16:creationId xmlns="" xmlns:a16="http://schemas.microsoft.com/office/drawing/2014/main" id="{962C7379-F129-4822-8EF6-544D4C8ADE33}"/>
              </a:ext>
            </a:extLst>
          </p:cNvPr>
          <p:cNvCxnSpPr/>
          <p:nvPr/>
        </p:nvCxnSpPr>
        <p:spPr>
          <a:xfrm>
            <a:off x="1116761" y="4716586"/>
            <a:ext cx="0" cy="396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86 Conector recto">
            <a:extLst>
              <a:ext uri="{FF2B5EF4-FFF2-40B4-BE49-F238E27FC236}">
                <a16:creationId xmlns="" xmlns:a16="http://schemas.microsoft.com/office/drawing/2014/main" id="{A7390E4C-27A7-4D79-BFEE-923C9199BA53}"/>
              </a:ext>
            </a:extLst>
          </p:cNvPr>
          <p:cNvCxnSpPr>
            <a:cxnSpLocks/>
          </p:cNvCxnSpPr>
          <p:nvPr/>
        </p:nvCxnSpPr>
        <p:spPr>
          <a:xfrm>
            <a:off x="2988769" y="4716586"/>
            <a:ext cx="0" cy="9134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86 Conector recto">
            <a:extLst>
              <a:ext uri="{FF2B5EF4-FFF2-40B4-BE49-F238E27FC236}">
                <a16:creationId xmlns="" xmlns:a16="http://schemas.microsoft.com/office/drawing/2014/main" id="{26229FFB-2C35-40AD-A8C6-0F10578CC95B}"/>
              </a:ext>
            </a:extLst>
          </p:cNvPr>
          <p:cNvCxnSpPr>
            <a:cxnSpLocks/>
          </p:cNvCxnSpPr>
          <p:nvPr/>
        </p:nvCxnSpPr>
        <p:spPr>
          <a:xfrm>
            <a:off x="4929972" y="4743206"/>
            <a:ext cx="0" cy="8867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86 Conector recto">
            <a:extLst>
              <a:ext uri="{FF2B5EF4-FFF2-40B4-BE49-F238E27FC236}">
                <a16:creationId xmlns="" xmlns:a16="http://schemas.microsoft.com/office/drawing/2014/main" id="{5026491A-74F9-45B3-A98A-C54E377F2CA7}"/>
              </a:ext>
            </a:extLst>
          </p:cNvPr>
          <p:cNvCxnSpPr>
            <a:cxnSpLocks/>
          </p:cNvCxnSpPr>
          <p:nvPr/>
        </p:nvCxnSpPr>
        <p:spPr>
          <a:xfrm flipH="1">
            <a:off x="6782505" y="4716586"/>
            <a:ext cx="1" cy="8953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70 Forma libre">
            <a:extLst>
              <a:ext uri="{FF2B5EF4-FFF2-40B4-BE49-F238E27FC236}">
                <a16:creationId xmlns="" xmlns:a16="http://schemas.microsoft.com/office/drawing/2014/main" id="{22F01348-565A-496C-8B9D-7EE892E296A0}"/>
              </a:ext>
            </a:extLst>
          </p:cNvPr>
          <p:cNvSpPr/>
          <p:nvPr/>
        </p:nvSpPr>
        <p:spPr>
          <a:xfrm>
            <a:off x="223141" y="5131011"/>
            <a:ext cx="1754450" cy="87611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Procedimientos Administrativos</a:t>
            </a:r>
          </a:p>
        </p:txBody>
      </p:sp>
      <p:sp>
        <p:nvSpPr>
          <p:cNvPr id="34" name="70 Forma libre">
            <a:extLst>
              <a:ext uri="{FF2B5EF4-FFF2-40B4-BE49-F238E27FC236}">
                <a16:creationId xmlns="" xmlns:a16="http://schemas.microsoft.com/office/drawing/2014/main" id="{328FA04B-8DF4-41AB-924A-26A21DE5C45D}"/>
              </a:ext>
            </a:extLst>
          </p:cNvPr>
          <p:cNvSpPr/>
          <p:nvPr/>
        </p:nvSpPr>
        <p:spPr>
          <a:xfrm>
            <a:off x="2137944" y="5611928"/>
            <a:ext cx="1754450" cy="88457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Recursos de Revisión</a:t>
            </a:r>
          </a:p>
        </p:txBody>
      </p:sp>
      <p:sp>
        <p:nvSpPr>
          <p:cNvPr id="35" name="70 Forma libre">
            <a:extLst>
              <a:ext uri="{FF2B5EF4-FFF2-40B4-BE49-F238E27FC236}">
                <a16:creationId xmlns="" xmlns:a16="http://schemas.microsoft.com/office/drawing/2014/main" id="{228F5798-5713-4735-BCAC-C7130C122FE3}"/>
              </a:ext>
            </a:extLst>
          </p:cNvPr>
          <p:cNvSpPr/>
          <p:nvPr/>
        </p:nvSpPr>
        <p:spPr>
          <a:xfrm>
            <a:off x="4052747" y="5629999"/>
            <a:ext cx="1754450" cy="88457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Procedimientos administrativos</a:t>
            </a:r>
          </a:p>
        </p:txBody>
      </p:sp>
      <p:sp>
        <p:nvSpPr>
          <p:cNvPr id="36" name="70 Forma libre">
            <a:extLst>
              <a:ext uri="{FF2B5EF4-FFF2-40B4-BE49-F238E27FC236}">
                <a16:creationId xmlns="" xmlns:a16="http://schemas.microsoft.com/office/drawing/2014/main" id="{C881410B-FA30-4C60-AF15-8A1AB54CA646}"/>
              </a:ext>
            </a:extLst>
          </p:cNvPr>
          <p:cNvSpPr/>
          <p:nvPr/>
        </p:nvSpPr>
        <p:spPr>
          <a:xfrm>
            <a:off x="5937925" y="5611928"/>
            <a:ext cx="1689161" cy="90096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Reconsideraciones y Conmutaciones de Multas</a:t>
            </a:r>
          </a:p>
        </p:txBody>
      </p:sp>
      <p:sp>
        <p:nvSpPr>
          <p:cNvPr id="43" name="71 CuadroTexto">
            <a:extLst>
              <a:ext uri="{FF2B5EF4-FFF2-40B4-BE49-F238E27FC236}">
                <a16:creationId xmlns="" xmlns:a16="http://schemas.microsoft.com/office/drawing/2014/main" id="{A1BDCA9A-58DD-48E2-B2DB-1D307528C2FE}"/>
              </a:ext>
            </a:extLst>
          </p:cNvPr>
          <p:cNvSpPr txBox="1"/>
          <p:nvPr/>
        </p:nvSpPr>
        <p:spPr>
          <a:xfrm>
            <a:off x="251083" y="5825538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8" name="71 CuadroTexto">
            <a:extLst>
              <a:ext uri="{FF2B5EF4-FFF2-40B4-BE49-F238E27FC236}">
                <a16:creationId xmlns="" xmlns:a16="http://schemas.microsoft.com/office/drawing/2014/main" id="{B2734215-B079-4AB3-9133-A255FE1375FD}"/>
              </a:ext>
            </a:extLst>
          </p:cNvPr>
          <p:cNvSpPr txBox="1"/>
          <p:nvPr/>
        </p:nvSpPr>
        <p:spPr>
          <a:xfrm>
            <a:off x="2153990" y="6311459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O21</a:t>
            </a:r>
          </a:p>
        </p:txBody>
      </p:sp>
      <p:sp>
        <p:nvSpPr>
          <p:cNvPr id="50" name="71 CuadroTexto">
            <a:extLst>
              <a:ext uri="{FF2B5EF4-FFF2-40B4-BE49-F238E27FC236}">
                <a16:creationId xmlns="" xmlns:a16="http://schemas.microsoft.com/office/drawing/2014/main" id="{18FB9F29-55FD-40DF-AD4C-E6C1BAC14E02}"/>
              </a:ext>
            </a:extLst>
          </p:cNvPr>
          <p:cNvSpPr txBox="1"/>
          <p:nvPr/>
        </p:nvSpPr>
        <p:spPr>
          <a:xfrm>
            <a:off x="4052746" y="6311460"/>
            <a:ext cx="547001" cy="18504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1" name="71 CuadroTexto">
            <a:extLst>
              <a:ext uri="{FF2B5EF4-FFF2-40B4-BE49-F238E27FC236}">
                <a16:creationId xmlns="" xmlns:a16="http://schemas.microsoft.com/office/drawing/2014/main" id="{D57BDD36-3458-4ED4-B0E8-EF8B69290544}"/>
              </a:ext>
            </a:extLst>
          </p:cNvPr>
          <p:cNvSpPr txBox="1"/>
          <p:nvPr/>
        </p:nvSpPr>
        <p:spPr>
          <a:xfrm>
            <a:off x="5967550" y="6316312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2" name="72 CuadroTexto">
            <a:extLst>
              <a:ext uri="{FF2B5EF4-FFF2-40B4-BE49-F238E27FC236}">
                <a16:creationId xmlns="" xmlns:a16="http://schemas.microsoft.com/office/drawing/2014/main" id="{85E4E4A2-17C5-4A58-B40C-F7903FFBDF67}"/>
              </a:ext>
            </a:extLst>
          </p:cNvPr>
          <p:cNvSpPr txBox="1"/>
          <p:nvPr/>
        </p:nvSpPr>
        <p:spPr>
          <a:xfrm>
            <a:off x="1510074" y="582374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5788</a:t>
            </a:r>
            <a:endParaRPr lang="es-MX" dirty="0"/>
          </a:p>
        </p:txBody>
      </p:sp>
      <p:sp>
        <p:nvSpPr>
          <p:cNvPr id="53" name="72 CuadroTexto">
            <a:extLst>
              <a:ext uri="{FF2B5EF4-FFF2-40B4-BE49-F238E27FC236}">
                <a16:creationId xmlns="" xmlns:a16="http://schemas.microsoft.com/office/drawing/2014/main" id="{79DA3851-36F8-4429-9679-D94D7F6DD7BF}"/>
              </a:ext>
            </a:extLst>
          </p:cNvPr>
          <p:cNvSpPr txBox="1"/>
          <p:nvPr/>
        </p:nvSpPr>
        <p:spPr>
          <a:xfrm>
            <a:off x="3402885" y="629679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3698</a:t>
            </a:r>
            <a:endParaRPr lang="es-MX" dirty="0"/>
          </a:p>
        </p:txBody>
      </p:sp>
      <p:sp>
        <p:nvSpPr>
          <p:cNvPr id="55" name="72 CuadroTexto">
            <a:extLst>
              <a:ext uri="{FF2B5EF4-FFF2-40B4-BE49-F238E27FC236}">
                <a16:creationId xmlns="" xmlns:a16="http://schemas.microsoft.com/office/drawing/2014/main" id="{8F51E19B-BD27-46EA-AD99-7DD3DEC20A99}"/>
              </a:ext>
            </a:extLst>
          </p:cNvPr>
          <p:cNvSpPr txBox="1"/>
          <p:nvPr/>
        </p:nvSpPr>
        <p:spPr>
          <a:xfrm>
            <a:off x="7160833" y="631219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5614</a:t>
            </a:r>
            <a:endParaRPr lang="es-MX" dirty="0"/>
          </a:p>
        </p:txBody>
      </p:sp>
      <p:sp>
        <p:nvSpPr>
          <p:cNvPr id="56" name="72 CuadroTexto">
            <a:extLst>
              <a:ext uri="{FF2B5EF4-FFF2-40B4-BE49-F238E27FC236}">
                <a16:creationId xmlns="" xmlns:a16="http://schemas.microsoft.com/office/drawing/2014/main" id="{9ADF69A2-B62B-4D0B-B820-265E447AC2C0}"/>
              </a:ext>
            </a:extLst>
          </p:cNvPr>
          <p:cNvSpPr txBox="1"/>
          <p:nvPr/>
        </p:nvSpPr>
        <p:spPr>
          <a:xfrm>
            <a:off x="5318906" y="634186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5584</a:t>
            </a:r>
            <a:endParaRPr lang="es-MX" dirty="0"/>
          </a:p>
        </p:txBody>
      </p:sp>
      <p:cxnSp>
        <p:nvCxnSpPr>
          <p:cNvPr id="57" name="86 Conector recto">
            <a:extLst>
              <a:ext uri="{FF2B5EF4-FFF2-40B4-BE49-F238E27FC236}">
                <a16:creationId xmlns="" xmlns:a16="http://schemas.microsoft.com/office/drawing/2014/main" id="{4FA3CF87-58A0-4D1E-8971-F80081749B40}"/>
              </a:ext>
            </a:extLst>
          </p:cNvPr>
          <p:cNvCxnSpPr>
            <a:cxnSpLocks/>
          </p:cNvCxnSpPr>
          <p:nvPr/>
        </p:nvCxnSpPr>
        <p:spPr>
          <a:xfrm>
            <a:off x="9722455" y="4305808"/>
            <a:ext cx="0" cy="8067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70 Forma libre">
            <a:extLst>
              <a:ext uri="{FF2B5EF4-FFF2-40B4-BE49-F238E27FC236}">
                <a16:creationId xmlns="" xmlns:a16="http://schemas.microsoft.com/office/drawing/2014/main" id="{E2F5D3D1-0CDA-4338-947A-3D6B454A00F3}"/>
              </a:ext>
            </a:extLst>
          </p:cNvPr>
          <p:cNvSpPr/>
          <p:nvPr/>
        </p:nvSpPr>
        <p:spPr>
          <a:xfrm>
            <a:off x="8845732" y="5139087"/>
            <a:ext cx="1754450" cy="87611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Convenios, Contratos y Consulta</a:t>
            </a:r>
          </a:p>
        </p:txBody>
      </p:sp>
      <p:sp>
        <p:nvSpPr>
          <p:cNvPr id="60" name="72 CuadroTexto">
            <a:extLst>
              <a:ext uri="{FF2B5EF4-FFF2-40B4-BE49-F238E27FC236}">
                <a16:creationId xmlns="" xmlns:a16="http://schemas.microsoft.com/office/drawing/2014/main" id="{E4F8F26E-452A-46C5-AC31-AA41B0C9A061}"/>
              </a:ext>
            </a:extLst>
          </p:cNvPr>
          <p:cNvSpPr txBox="1"/>
          <p:nvPr/>
        </p:nvSpPr>
        <p:spPr>
          <a:xfrm>
            <a:off x="8845732" y="583278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61" name="72 CuadroTexto">
            <a:extLst>
              <a:ext uri="{FF2B5EF4-FFF2-40B4-BE49-F238E27FC236}">
                <a16:creationId xmlns="" xmlns:a16="http://schemas.microsoft.com/office/drawing/2014/main" id="{8F7967FB-8704-4F26-B326-9D2256098FCE}"/>
              </a:ext>
            </a:extLst>
          </p:cNvPr>
          <p:cNvSpPr txBox="1"/>
          <p:nvPr/>
        </p:nvSpPr>
        <p:spPr>
          <a:xfrm>
            <a:off x="10133929" y="583032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5"/>
              </a:rPr>
              <a:t>4704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70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36</cp:revision>
  <dcterms:created xsi:type="dcterms:W3CDTF">2017-05-10T16:05:42Z</dcterms:created>
  <dcterms:modified xsi:type="dcterms:W3CDTF">2020-02-25T15:37:37Z</dcterms:modified>
</cp:coreProperties>
</file>