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7921625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95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04" y="1002"/>
      </p:cViewPr>
      <p:guideLst>
        <p:guide orient="horz" pos="2495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18" y="2460842"/>
            <a:ext cx="10711339" cy="169801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36" y="4488923"/>
            <a:ext cx="8821103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8989" y="317236"/>
            <a:ext cx="4465245" cy="675905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51" y="317236"/>
            <a:ext cx="13185711" cy="675905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38" y="5090381"/>
            <a:ext cx="10711339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38" y="3357525"/>
            <a:ext cx="10711339" cy="17328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0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55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773198"/>
            <a:ext cx="5567884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79" y="2512182"/>
            <a:ext cx="5567884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26" y="1773198"/>
            <a:ext cx="5570072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26" y="2512182"/>
            <a:ext cx="5570072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1" y="315400"/>
            <a:ext cx="4145832" cy="1342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6" y="315402"/>
            <a:ext cx="7044630" cy="676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1" y="1657675"/>
            <a:ext cx="4145832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9998" y="5545139"/>
            <a:ext cx="7560945" cy="6546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69998" y="707814"/>
            <a:ext cx="7560945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69998" y="6199772"/>
            <a:ext cx="7560945" cy="9296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848381"/>
            <a:ext cx="11341418" cy="522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7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38" y="7342177"/>
            <a:ext cx="3990499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2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SUBJURIDICA/JEFE%20DE%20DEPARTAMENTO%20DE%20GESTION%203692.htm" TargetMode="External"/><Relationship Id="rId13" Type="http://schemas.openxmlformats.org/officeDocument/2006/relationships/image" Target="../media/image4.png"/><Relationship Id="rId3" Type="http://schemas.openxmlformats.org/officeDocument/2006/relationships/hyperlink" Target="http://transparencia.profepa.gob.mx/Transparencia/TransparenciaDGP/SUBJURIDICA/SUBPROCURADOR%20JURIDICO%203169.htm" TargetMode="External"/><Relationship Id="rId7" Type="http://schemas.openxmlformats.org/officeDocument/2006/relationships/hyperlink" Target="http://transparencia.profepa.gob.mx/Transparencia/TransparenciaDGP/ORGANIGRAMA/SUBPROCURADURIA%20JURIDICA/pdf/Direccion_General_de_Control_de_Procedimientos_Administrativos_y_Consultas_.pdf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://187.174.224.124:8080/TransparenciaDGP/SUBJURIDICA/SUBPROCURADOR%20JURIDICO%203169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ransparencia.profepa.gob.mx/Transparencia/TransparenciaDGP/ORGANIGRAMA/SUBPROCURADURIA%20JURIDICA/pdf/Direccion_General_de_Denuncias_Ambientales,_Quejas_y_Participacion_Social_.pdf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://transparencia.profepa.gob.mx/Transparencia/TransparenciaDGP/ORGANIGRAMA/SUBPROCURADURIA%20JURIDICA/pdf/Direccion_General_de_Delitos_Federales_Contra_el_Ambiente_y_Litigio_.pdf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://transparencia.profepa.gob.mx/Transparencia/TransparenciaDGP/SUBJURIDICA/DIRECCION%20DE%20INVESTIGACION%20ADMINISTRATIVA/DIRECCION%20GENERAL%20DE%20INVESTIGACION%20ADMINISTRATIVA%203542.htm" TargetMode="External"/><Relationship Id="rId9" Type="http://schemas.openxmlformats.org/officeDocument/2006/relationships/hyperlink" Target="http://transparencia.profepa.gob.mx/Transparencia/TransparenciaDGP/ORGANIGRAMA/formas/PROFEPA%20basica_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363309" y="1753886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Jurídica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363309" y="2545572"/>
            <a:ext cx="39879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K31</a:t>
            </a:r>
          </a:p>
        </p:txBody>
      </p:sp>
      <p:sp>
        <p:nvSpPr>
          <p:cNvPr id="124" name="123 CuadroTexto">
            <a:hlinkClick r:id="rId2"/>
          </p:cNvPr>
          <p:cNvSpPr txBox="1"/>
          <p:nvPr/>
        </p:nvSpPr>
        <p:spPr>
          <a:xfrm>
            <a:off x="6626622" y="254630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3"/>
              </a:rPr>
              <a:t>3169</a:t>
            </a:r>
            <a:endParaRPr lang="es-MX" dirty="0"/>
          </a:p>
        </p:txBody>
      </p:sp>
      <p:cxnSp>
        <p:nvCxnSpPr>
          <p:cNvPr id="125" name="124 Conector recto"/>
          <p:cNvCxnSpPr/>
          <p:nvPr/>
        </p:nvCxnSpPr>
        <p:spPr>
          <a:xfrm flipV="1">
            <a:off x="1548259" y="2910212"/>
            <a:ext cx="9433048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127 Conector recto"/>
          <p:cNvCxnSpPr>
            <a:cxnSpLocks/>
          </p:cNvCxnSpPr>
          <p:nvPr/>
        </p:nvCxnSpPr>
        <p:spPr>
          <a:xfrm>
            <a:off x="10981307" y="2914411"/>
            <a:ext cx="0" cy="13703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"/>
          <p:cNvCxnSpPr>
            <a:cxnSpLocks/>
          </p:cNvCxnSpPr>
          <p:nvPr/>
        </p:nvCxnSpPr>
        <p:spPr>
          <a:xfrm>
            <a:off x="1548259" y="2906014"/>
            <a:ext cx="0" cy="6246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>
            <a:cxnSpLocks/>
          </p:cNvCxnSpPr>
          <p:nvPr/>
        </p:nvCxnSpPr>
        <p:spPr>
          <a:xfrm>
            <a:off x="4795237" y="2906013"/>
            <a:ext cx="1455" cy="6579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6227405" y="2714849"/>
            <a:ext cx="0" cy="1911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132 Conector recto"/>
          <p:cNvCxnSpPr>
            <a:cxnSpLocks/>
          </p:cNvCxnSpPr>
          <p:nvPr/>
        </p:nvCxnSpPr>
        <p:spPr>
          <a:xfrm>
            <a:off x="8172995" y="2906014"/>
            <a:ext cx="0" cy="6246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140 Forma libre"/>
          <p:cNvSpPr/>
          <p:nvPr/>
        </p:nvSpPr>
        <p:spPr>
          <a:xfrm>
            <a:off x="10127092" y="425121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Investigación Administrativa</a:t>
            </a:r>
          </a:p>
        </p:txBody>
      </p:sp>
      <p:sp>
        <p:nvSpPr>
          <p:cNvPr id="143" name="142 CuadroTexto"/>
          <p:cNvSpPr txBox="1"/>
          <p:nvPr/>
        </p:nvSpPr>
        <p:spPr>
          <a:xfrm>
            <a:off x="10161479" y="5032820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144" name="143 CuadroTexto"/>
          <p:cNvSpPr txBox="1"/>
          <p:nvPr/>
        </p:nvSpPr>
        <p:spPr>
          <a:xfrm>
            <a:off x="11389031" y="502012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3542</a:t>
            </a:r>
            <a:endParaRPr lang="es-MX" dirty="0"/>
          </a:p>
        </p:txBody>
      </p:sp>
      <p:sp>
        <p:nvSpPr>
          <p:cNvPr id="145" name="144 Forma libre"/>
          <p:cNvSpPr/>
          <p:nvPr/>
        </p:nvSpPr>
        <p:spPr>
          <a:xfrm>
            <a:off x="7308899" y="3551946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Dirección General de Delitos Federales Contra el Ambiente y Litigio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158 Forma libre"/>
          <p:cNvSpPr/>
          <p:nvPr/>
        </p:nvSpPr>
        <p:spPr>
          <a:xfrm>
            <a:off x="3931141" y="353069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Dirección General de Denuncias Ambientales, Quejas y Participación Social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163 Forma libre"/>
          <p:cNvSpPr/>
          <p:nvPr/>
        </p:nvSpPr>
        <p:spPr>
          <a:xfrm>
            <a:off x="789003" y="353069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Dirección General de Control de Procedimientos Administrativos y Consulta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22 Forma libre"/>
          <p:cNvSpPr/>
          <p:nvPr/>
        </p:nvSpPr>
        <p:spPr>
          <a:xfrm>
            <a:off x="5659333" y="5134126"/>
            <a:ext cx="1728192" cy="96527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Jefe de Departamento de Gestión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5659333" y="5930127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6904580" y="591762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3692</a:t>
            </a:r>
            <a:endParaRPr lang="es-MX" dirty="0"/>
          </a:p>
        </p:txBody>
      </p:sp>
      <p:cxnSp>
        <p:nvCxnSpPr>
          <p:cNvPr id="26" name="25 Conector recto"/>
          <p:cNvCxnSpPr>
            <a:cxnSpLocks/>
          </p:cNvCxnSpPr>
          <p:nvPr/>
        </p:nvCxnSpPr>
        <p:spPr>
          <a:xfrm>
            <a:off x="6516811" y="2906013"/>
            <a:ext cx="0" cy="21987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4644603" y="423128"/>
            <a:ext cx="3305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Jurídica</a:t>
            </a:r>
          </a:p>
        </p:txBody>
      </p:sp>
      <p:sp>
        <p:nvSpPr>
          <p:cNvPr id="27" name="26 Botón de acción: Inicio">
            <a:hlinkClick r:id="rId9" highlightClick="1"/>
          </p:cNvPr>
          <p:cNvSpPr/>
          <p:nvPr/>
        </p:nvSpPr>
        <p:spPr>
          <a:xfrm>
            <a:off x="292519" y="7145202"/>
            <a:ext cx="506872" cy="43204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8" name="27 Botón de acción: Hacia atrás o Anterior">
            <a:hlinkClick r:id="rId9" highlightClick="1"/>
          </p:cNvPr>
          <p:cNvSpPr/>
          <p:nvPr/>
        </p:nvSpPr>
        <p:spPr>
          <a:xfrm>
            <a:off x="1050189" y="7152704"/>
            <a:ext cx="498070" cy="424546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grpSp>
        <p:nvGrpSpPr>
          <p:cNvPr id="29" name="131 Grupo">
            <a:extLst>
              <a:ext uri="{FF2B5EF4-FFF2-40B4-BE49-F238E27FC236}">
                <a16:creationId xmlns:a16="http://schemas.microsoft.com/office/drawing/2014/main" xmlns="" id="{CAB3D755-4113-4A51-9A9A-1E2BF8A229CB}"/>
              </a:ext>
            </a:extLst>
          </p:cNvPr>
          <p:cNvGrpSpPr/>
          <p:nvPr/>
        </p:nvGrpSpPr>
        <p:grpSpPr>
          <a:xfrm>
            <a:off x="0" y="0"/>
            <a:ext cx="12601575" cy="7921625"/>
            <a:chOff x="-3176" y="0"/>
            <a:chExt cx="15497539" cy="9001125"/>
          </a:xfrm>
        </p:grpSpPr>
        <p:pic>
          <p:nvPicPr>
            <p:cNvPr id="30" name="Picture 2">
              <a:extLst>
                <a:ext uri="{FF2B5EF4-FFF2-40B4-BE49-F238E27FC236}">
                  <a16:creationId xmlns:a16="http://schemas.microsoft.com/office/drawing/2014/main" xmlns="" id="{0E3B1D3E-438F-4356-9908-2CD6E4B656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6">
              <a:extLst>
                <a:ext uri="{FF2B5EF4-FFF2-40B4-BE49-F238E27FC236}">
                  <a16:creationId xmlns:a16="http://schemas.microsoft.com/office/drawing/2014/main" xmlns="" id="{784DDED9-8CE2-4D7D-AD09-EF6E3B982E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8">
              <a:extLst>
                <a:ext uri="{FF2B5EF4-FFF2-40B4-BE49-F238E27FC236}">
                  <a16:creationId xmlns:a16="http://schemas.microsoft.com/office/drawing/2014/main" xmlns="" id="{847AD48D-40DB-4A2E-9CD2-F253628B3A7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6">
              <a:extLst>
                <a:ext uri="{FF2B5EF4-FFF2-40B4-BE49-F238E27FC236}">
                  <a16:creationId xmlns:a16="http://schemas.microsoft.com/office/drawing/2014/main" xmlns="" id="{B846207D-671C-48CF-B634-9BA84140B3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11">
              <a:extLst>
                <a:ext uri="{FF2B5EF4-FFF2-40B4-BE49-F238E27FC236}">
                  <a16:creationId xmlns:a16="http://schemas.microsoft.com/office/drawing/2014/main" xmlns="" id="{6317BC65-E6E8-4A4A-A246-0070D956DD0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7" name="25 Conector recto">
            <a:extLst>
              <a:ext uri="{FF2B5EF4-FFF2-40B4-BE49-F238E27FC236}">
                <a16:creationId xmlns:a16="http://schemas.microsoft.com/office/drawing/2014/main" xmlns="" id="{8E55E229-F467-42F8-862A-0DE7BD79A960}"/>
              </a:ext>
            </a:extLst>
          </p:cNvPr>
          <p:cNvCxnSpPr>
            <a:cxnSpLocks/>
          </p:cNvCxnSpPr>
          <p:nvPr/>
        </p:nvCxnSpPr>
        <p:spPr>
          <a:xfrm>
            <a:off x="3348459" y="2906012"/>
            <a:ext cx="0" cy="2855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22 Forma libre">
            <a:extLst>
              <a:ext uri="{FF2B5EF4-FFF2-40B4-BE49-F238E27FC236}">
                <a16:creationId xmlns:a16="http://schemas.microsoft.com/office/drawing/2014/main" xmlns="" id="{38DD588E-8230-43FD-8749-0853206A3D04}"/>
              </a:ext>
            </a:extLst>
          </p:cNvPr>
          <p:cNvSpPr/>
          <p:nvPr/>
        </p:nvSpPr>
        <p:spPr>
          <a:xfrm>
            <a:off x="2517195" y="5761012"/>
            <a:ext cx="1728192" cy="96527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Acceso a la Información</a:t>
            </a:r>
          </a:p>
        </p:txBody>
      </p:sp>
      <p:sp>
        <p:nvSpPr>
          <p:cNvPr id="40" name="23 CuadroTexto">
            <a:extLst>
              <a:ext uri="{FF2B5EF4-FFF2-40B4-BE49-F238E27FC236}">
                <a16:creationId xmlns:a16="http://schemas.microsoft.com/office/drawing/2014/main" xmlns="" id="{7E6D61E1-5711-4378-A468-852CB5F264D5}"/>
              </a:ext>
            </a:extLst>
          </p:cNvPr>
          <p:cNvSpPr txBox="1"/>
          <p:nvPr/>
        </p:nvSpPr>
        <p:spPr>
          <a:xfrm>
            <a:off x="2517195" y="6557013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endParaRPr lang="es-MX" dirty="0"/>
          </a:p>
        </p:txBody>
      </p:sp>
      <p:sp>
        <p:nvSpPr>
          <p:cNvPr id="41" name="23 CuadroTexto">
            <a:extLst>
              <a:ext uri="{FF2B5EF4-FFF2-40B4-BE49-F238E27FC236}">
                <a16:creationId xmlns:a16="http://schemas.microsoft.com/office/drawing/2014/main" xmlns="" id="{77BC2B02-14C0-493F-B4C9-D67A8BF9F74D}"/>
              </a:ext>
            </a:extLst>
          </p:cNvPr>
          <p:cNvSpPr txBox="1"/>
          <p:nvPr/>
        </p:nvSpPr>
        <p:spPr>
          <a:xfrm>
            <a:off x="3741331" y="6556953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54</Words>
  <Application>Microsoft Office PowerPoint</Application>
  <PresentationFormat>Personalizado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21</cp:revision>
  <dcterms:created xsi:type="dcterms:W3CDTF">2017-05-10T16:05:42Z</dcterms:created>
  <dcterms:modified xsi:type="dcterms:W3CDTF">2020-02-24T18:47:40Z</dcterms:modified>
</cp:coreProperties>
</file>